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true" embedTrueTypeFonts="true">
  <p:sldMasterIdLst>
    <p:sldMasterId id="2147483661" r:id="rId17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mbeddedFontLst>
    <p:embeddedFont>
      <p:font typeface="Pretendard Medium" panose="" pitchFamily="655369" charset="589833">
        <p:bold r:id="rId1"/>
      </p:font>
    </p:embeddedFont>
    <p:embeddedFont>
      <p:font typeface="Pretendard Black" panose="" pitchFamily="0" charset="0">
        <p:bold r:id="rId2"/>
      </p:font>
    </p:embeddedFont>
    <p:embeddedFont>
      <p:font typeface="Pretendard Light" panose="" pitchFamily="0" charset="0">
        <p:regular r:id="rId3"/>
      </p:font>
    </p:embeddedFont>
    <p:embeddedFont>
      <p:font typeface="Pretendard Regular" panose="" pitchFamily="3145773" charset="3735607">
        <p:regular r:id="rId4"/>
      </p:font>
    </p:embeddedFont>
  </p:embeddedFontLst>
  <p:extLst>
    <p:ext uri="{EFAFB233-063F-42B5-8137-9DF3F51BA10A}">
      <p15:sldGuideLst xmlns:p15="http://schemas.microsoft.com/office/powerpoint/2012/main">
        <p15:guide id="0" orient="horz" pos="2159" userDrawn="1">
          <p15:clr>
            <a:srgbClr val="A4A3A4"/>
          </p15:clr>
        </p15:guide>
        <p15:guide id="1" pos="28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napToGrid="1" snapToObjects="1">
      <p:cViewPr varScale="1">
        <p:scale>
          <a:sx n="74" d="100"/>
          <a:sy n="74" d="100"/>
        </p:scale>
        <p:origin x="-1092" y="-90"/>
      </p:cViewPr>
      <p:guideLst>
        <p:guide orient="horz" pos="2159"/>
        <p:guide pos="2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1.fntdata"></Relationship><Relationship Id="rId2" Type="http://schemas.openxmlformats.org/officeDocument/2006/relationships/font" Target="fonts/font2.fntdata"></Relationship><Relationship Id="rId3" Type="http://schemas.openxmlformats.org/officeDocument/2006/relationships/font" Target="fonts/font3.fntdata"></Relationship><Relationship Id="rId4" Type="http://schemas.openxmlformats.org/officeDocument/2006/relationships/font" Target="fonts/font4.fntdata"></Relationship><Relationship Id="rId5" Type="http://schemas.openxmlformats.org/officeDocument/2006/relationships/tableStyles" Target="tableStyles.xml"></Relationship><Relationship Id="rId17" Type="http://schemas.openxmlformats.org/officeDocument/2006/relationships/slideMaster" Target="slideMasters/slideMaster1.xml"></Relationship><Relationship Id="rId18" Type="http://schemas.openxmlformats.org/officeDocument/2006/relationships/theme" Target="theme/theme1.xml"></Relationship><Relationship Id="rId19" Type="http://schemas.openxmlformats.org/officeDocument/2006/relationships/slide" Target="slides/slide1.xml"></Relationship><Relationship Id="rId20" Type="http://schemas.openxmlformats.org/officeDocument/2006/relationships/slide" Target="slides/slide2.xml"></Relationship><Relationship Id="rId21" Type="http://schemas.openxmlformats.org/officeDocument/2006/relationships/slide" Target="slides/slide3.xml"></Relationship><Relationship Id="rId22" Type="http://schemas.openxmlformats.org/officeDocument/2006/relationships/slide" Target="slides/slide4.xml"></Relationship><Relationship Id="rId23" Type="http://schemas.openxmlformats.org/officeDocument/2006/relationships/slide" Target="slides/slide5.xml"></Relationship><Relationship Id="rId24" Type="http://schemas.openxmlformats.org/officeDocument/2006/relationships/slide" Target="slides/slide6.xml"></Relationship><Relationship Id="rId25" Type="http://schemas.openxmlformats.org/officeDocument/2006/relationships/slide" Target="slides/slide7.xml"></Relationship><Relationship Id="rId26" Type="http://schemas.openxmlformats.org/officeDocument/2006/relationships/slide" Target="slides/slide8.xml"></Relationship><Relationship Id="rId27" Type="http://schemas.openxmlformats.org/officeDocument/2006/relationships/slide" Target="slides/slide9.xml"></Relationship><Relationship Id="rId28" Type="http://schemas.openxmlformats.org/officeDocument/2006/relationships/slide" Target="slides/slide10.xml"></Relationship><Relationship Id="rId29" Type="http://schemas.openxmlformats.org/officeDocument/2006/relationships/slide" Target="slides/slide11.xml"></Relationship><Relationship Id="rId30" Type="http://schemas.openxmlformats.org/officeDocument/2006/relationships/viewProps" Target="viewProps.xml"></Relationship><Relationship Id="rId31" Type="http://schemas.openxmlformats.org/officeDocument/2006/relationships/presProps" Target="presProps.xml"></Relationship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slide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53606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92200" y="6540500"/>
            <a:ext cx="13792200" cy="711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16000" y="12522200"/>
            <a:ext cx="11645900" cy="381000"/>
          </a:xfrm>
          <a:prstGeom prst="rect">
            <a:avLst/>
          </a:prstGeom>
        </p:spPr>
        <p:txBody>
          <a:bodyPr anchor="b" rtlCol="false"/>
          <a:lstStyle/>
          <a:p>
            <a:pPr algn="l" lvl="0">
              <a:lnSpc>
                <a:spcPct val="116199"/>
              </a:lnSpc>
            </a:pPr>
            <a:r>
              <a:rPr lang="ko-KR" sz="2133" b="false" i="false" u="none" strike="noStrike">
                <a:solidFill>
                  <a:srgbClr val="EBEBEB"/>
                </a:solidFill>
                <a:ea typeface="Pretendard Medium"/>
              </a:rPr>
              <a:t>로봇</a:t>
            </a:r>
            <a:r>
              <a:rPr lang="en-US" sz="2133" b="false" i="false" u="none" strike="noStrike">
                <a:solidFill>
                  <a:srgbClr val="EBEBEB"/>
                </a:solidFill>
                <a:latin typeface="Pretendard Medium"/>
              </a:rPr>
              <a:t> </a:t>
            </a:r>
            <a:r>
              <a:rPr lang="ko-KR" sz="2133" b="false" i="false" u="none" strike="noStrike">
                <a:solidFill>
                  <a:srgbClr val="EBEBEB"/>
                </a:solidFill>
                <a:ea typeface="Pretendard Medium"/>
              </a:rPr>
              <a:t>동작</a:t>
            </a:r>
            <a:r>
              <a:rPr lang="en-US" sz="2133" b="false" i="false" u="none" strike="noStrike">
                <a:solidFill>
                  <a:srgbClr val="EBEBEB"/>
                </a:solidFill>
                <a:latin typeface="Pretendard Medium"/>
              </a:rPr>
              <a:t> </a:t>
            </a:r>
            <a:r>
              <a:rPr lang="ko-KR" sz="2133" b="false" i="false" u="none" strike="noStrike">
                <a:solidFill>
                  <a:srgbClr val="EBEBEB"/>
                </a:solidFill>
                <a:ea typeface="Pretendard Medium"/>
              </a:rPr>
              <a:t>기록</a:t>
            </a:r>
            <a:r>
              <a:rPr lang="en-US" sz="2133" b="false" i="false" u="none" strike="noStrike">
                <a:solidFill>
                  <a:srgbClr val="EBEBEB"/>
                </a:solidFill>
                <a:latin typeface="Pretendard Medium"/>
              </a:rPr>
              <a:t> </a:t>
            </a:r>
            <a:r>
              <a:rPr lang="ko-KR" sz="2133" b="false" i="false" u="none" strike="noStrike">
                <a:solidFill>
                  <a:srgbClr val="EBEBEB"/>
                </a:solidFill>
                <a:ea typeface="Pretendard Medium"/>
              </a:rPr>
              <a:t>및</a:t>
            </a:r>
            <a:r>
              <a:rPr lang="en-US" sz="2133" b="false" i="false" u="none" strike="noStrike">
                <a:solidFill>
                  <a:srgbClr val="EBEBEB"/>
                </a:solidFill>
                <a:latin typeface="Pretendard Medium"/>
              </a:rPr>
              <a:t> </a:t>
            </a:r>
            <a:r>
              <a:rPr lang="ko-KR" sz="2133" b="false" i="false" u="none" strike="noStrike">
                <a:solidFill>
                  <a:srgbClr val="EBEBEB"/>
                </a:solidFill>
                <a:ea typeface="Pretendard Medium"/>
              </a:rPr>
              <a:t>재생</a:t>
            </a:r>
            <a:r>
              <a:rPr lang="en-US" sz="2133" b="false" i="false" u="none" strike="noStrike">
                <a:solidFill>
                  <a:srgbClr val="EBEBEB"/>
                </a:solidFill>
                <a:latin typeface="Pretendard Medium"/>
              </a:rPr>
              <a:t> </a:t>
            </a:r>
            <a:r>
              <a:rPr lang="ko-KR" sz="2133" b="false" i="false" u="none" strike="noStrike">
                <a:solidFill>
                  <a:srgbClr val="EBEBEB"/>
                </a:solidFill>
                <a:ea typeface="Pretendard Medium"/>
              </a:rPr>
              <a:t>방식의</a:t>
            </a:r>
            <a:r>
              <a:rPr lang="en-US" sz="2133" b="false" i="false" u="none" strike="noStrike">
                <a:solidFill>
                  <a:srgbClr val="EBEBEB"/>
                </a:solidFill>
                <a:latin typeface="Pretendard Medium"/>
              </a:rPr>
              <a:t> </a:t>
            </a:r>
            <a:r>
              <a:rPr lang="ko-KR" sz="2133" b="false" i="false" u="none" strike="noStrike">
                <a:solidFill>
                  <a:srgbClr val="EBEBEB"/>
                </a:solidFill>
                <a:ea typeface="Pretendard Medium"/>
              </a:rPr>
              <a:t>제어</a:t>
            </a:r>
            <a:r>
              <a:rPr lang="en-US" sz="2133" b="false" i="false" u="none" strike="noStrike">
                <a:solidFill>
                  <a:srgbClr val="EBEBEB"/>
                </a:solidFill>
                <a:latin typeface="Pretendard Medium"/>
              </a:rPr>
              <a:t> </a:t>
            </a:r>
            <a:r>
              <a:rPr lang="ko-KR" sz="2133" b="false" i="false" u="none" strike="noStrike">
                <a:solidFill>
                  <a:srgbClr val="EBEBEB"/>
                </a:solidFill>
                <a:ea typeface="Pretendard Medium"/>
              </a:rPr>
              <a:t>도구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697700" y="12560300"/>
            <a:ext cx="4597400" cy="622300"/>
          </a:xfrm>
          <a:prstGeom prst="rect">
            <a:avLst/>
          </a:prstGeom>
        </p:spPr>
        <p:txBody>
          <a:bodyPr anchor="ctr" rtlCol="false" lIns="0" tIns="51199" rIns="0" bIns="51199"/>
          <a:lstStyle/>
          <a:p>
            <a:pPr algn="l" lvl="0">
              <a:lnSpc>
                <a:spcPct val="97109"/>
              </a:lnSpc>
            </a:pPr>
            <a:r>
              <a:rPr lang="ko-KR" sz="3505" b="false" i="false" u="none" strike="noStrike" spc="70">
                <a:solidFill>
                  <a:srgbClr val="EBEBEB"/>
                </a:solidFill>
                <a:ea typeface="Pretendard Black"/>
              </a:rPr>
              <a:t>이서준</a:t>
            </a:r>
            <a:r>
              <a:rPr lang="en-US" sz="3505" b="false" i="false" u="none" strike="noStrike" spc="70">
                <a:solidFill>
                  <a:srgbClr val="EBEBEB"/>
                </a:solidFill>
                <a:latin typeface="Pretendard Black"/>
              </a:rPr>
              <a:t>,</a:t>
            </a:r>
            <a:r>
              <a:rPr lang="ko-KR" sz="3505" b="false" i="false" u="none" strike="noStrike" spc="70">
                <a:solidFill>
                  <a:srgbClr val="EBEBEB"/>
                </a:solidFill>
                <a:ea typeface="Pretendard Black"/>
              </a:rPr>
              <a:t>김민후</a:t>
            </a:r>
            <a:r>
              <a:rPr lang="en-US" sz="3505" b="false" i="false" u="none" strike="noStrike" spc="70">
                <a:solidFill>
                  <a:srgbClr val="EBEBEB"/>
                </a:solidFill>
                <a:latin typeface="Pretendard Black"/>
              </a:rPr>
              <a:t>.</a:t>
            </a:r>
            <a:r>
              <a:rPr lang="ko-KR" sz="3505" b="false" i="false" u="none" strike="noStrike" spc="70">
                <a:solidFill>
                  <a:srgbClr val="EBEBEB"/>
                </a:solidFill>
                <a:ea typeface="Pretendard Black"/>
              </a:rPr>
              <a:t>황현준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494000" y="4927600"/>
            <a:ext cx="8077200" cy="3873500"/>
          </a:xfrm>
          <a:prstGeom prst="rect">
            <a:avLst/>
          </a:prstGeom>
        </p:spPr>
        <p:txBody>
          <a:bodyPr anchor="ctr" rtlCol="false" lIns="0" tIns="79762" rIns="0" bIns="79762"/>
          <a:lstStyle/>
          <a:p>
            <a:pPr algn="l" lvl="0">
              <a:lnSpc>
                <a:spcPct val="102919"/>
              </a:lnSpc>
            </a:pPr>
            <a:r>
              <a:rPr lang="ko-KR" sz="7850" b="false" i="false" u="none" strike="noStrike">
                <a:solidFill>
                  <a:srgbClr val="EBEBEB"/>
                </a:solidFill>
                <a:ea typeface="Pretendard Black"/>
              </a:rPr>
              <a:t>비전문가를</a:t>
            </a:r>
            <a:r>
              <a:rPr lang="en-US" sz="7850" b="false" i="false" u="none" strike="noStrike">
                <a:solidFill>
                  <a:srgbClr val="EBEBEB"/>
                </a:solidFill>
                <a:latin typeface="Pretendard Black"/>
              </a:rPr>
              <a:t> </a:t>
            </a:r>
            <a:r>
              <a:rPr lang="ko-KR" sz="7850" b="false" i="false" u="none" strike="noStrike">
                <a:solidFill>
                  <a:srgbClr val="EBEBEB"/>
                </a:solidFill>
                <a:ea typeface="Pretendard Black"/>
              </a:rPr>
              <a:t>위한</a:t>
            </a:r>
            <a:r>
              <a:rPr lang="en-US" sz="7850" b="false" i="false" u="none" strike="noStrike">
                <a:solidFill>
                  <a:srgbClr val="EBEBEB"/>
                </a:solidFill>
                <a:latin typeface="Pretendard Black"/>
              </a:rPr>
              <a:t> </a:t>
            </a:r>
            <a:r>
              <a:rPr lang="ko-KR" sz="7850" b="false" i="false" u="none" strike="noStrike">
                <a:solidFill>
                  <a:srgbClr val="EBEBEB"/>
                </a:solidFill>
                <a:ea typeface="Pretendard Black"/>
              </a:rPr>
              <a:t>직관적</a:t>
            </a:r>
            <a:r>
              <a:rPr lang="en-US" sz="7850" b="false" i="false" u="none" strike="noStrike">
                <a:solidFill>
                  <a:srgbClr val="EBEBEB"/>
                </a:solidFill>
                <a:latin typeface="Pretendard Black"/>
              </a:rPr>
              <a:t> </a:t>
            </a:r>
            <a:r>
              <a:rPr lang="ko-KR" sz="7850" b="false" i="false" u="none" strike="noStrike">
                <a:solidFill>
                  <a:srgbClr val="EBEBEB"/>
                </a:solidFill>
                <a:ea typeface="Pretendard Black"/>
              </a:rPr>
              <a:t>로봇</a:t>
            </a:r>
            <a:r>
              <a:rPr lang="en-US" sz="7850" b="false" i="false" u="none" strike="noStrike">
                <a:solidFill>
                  <a:srgbClr val="EBEBEB"/>
                </a:solidFill>
                <a:latin typeface="Pretendard Black"/>
              </a:rPr>
              <a:t> </a:t>
            </a:r>
            <a:r>
              <a:rPr lang="ko-KR" sz="7850" b="false" i="false" u="none" strike="noStrike">
                <a:solidFill>
                  <a:srgbClr val="EBEBEB"/>
                </a:solidFill>
                <a:ea typeface="Pretendard Black"/>
              </a:rPr>
              <a:t>티칭</a:t>
            </a:r>
            <a:r>
              <a:rPr lang="en-US" sz="7850" b="false" i="false" u="none" strike="noStrike">
                <a:solidFill>
                  <a:srgbClr val="EBEBEB"/>
                </a:solidFill>
                <a:latin typeface="Pretendard Black"/>
              </a:rPr>
              <a:t> </a:t>
            </a:r>
            <a:r>
              <a:rPr lang="ko-KR" sz="7850" b="false" i="false" u="none" strike="noStrike">
                <a:solidFill>
                  <a:srgbClr val="EBEBEB"/>
                </a:solidFill>
                <a:ea typeface="Pretendard Black"/>
              </a:rPr>
              <a:t>인터페이스</a:t>
            </a:r>
            <a:r>
              <a:rPr lang="en-US" sz="7850" b="false" i="false" u="none" strike="noStrike">
                <a:solidFill>
                  <a:srgbClr val="EBEBEB"/>
                </a:solidFill>
                <a:latin typeface="Pretendard Black"/>
              </a:rPr>
              <a:t> </a:t>
            </a:r>
            <a:r>
              <a:rPr lang="ko-KR" sz="7850" b="false" i="false" u="none" strike="noStrike">
                <a:solidFill>
                  <a:srgbClr val="EBEBEB"/>
                </a:solidFill>
                <a:ea typeface="Pretendard Black"/>
              </a:rPr>
              <a:t>개발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-2540" y="100330"/>
            <a:ext cx="11874500" cy="13089255"/>
          </a:xfrm>
          <a:prstGeom prst="rect"/>
          <a:noFill/>
        </p:spPr>
        <p:txBody>
          <a:bodyPr wrap="square" lIns="0" tIns="0" rIns="0" bIns="0" vert="horz" anchor="t">
            <a:spAutoFit/>
          </a:bodyPr>
          <a:lstStyle/>
          <a:p>
            <a:pPr marL="0" indent="0"/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</a:t>
            </a:r>
            <a:r>
              <a:rPr sz="1600" b="0">
                <a:solidFill>
                  <a:srgbClr val="C586C0"/>
                </a:solidFill>
                <a:latin typeface="Consolas" charset="0"/>
                <a:ea typeface="Consolas" charset="0"/>
              </a:rPr>
              <a:t>if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(curP </a:t>
            </a:r>
            <a:r>
              <a:rPr sz="1600" b="0">
                <a:solidFill>
                  <a:srgbClr val="D4D4D4"/>
                </a:solidFill>
                <a:latin typeface="Consolas" charset="0"/>
                <a:ea typeface="Consolas" charset="0"/>
              </a:rPr>
              <a:t>&amp;&amp;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600" b="0">
                <a:solidFill>
                  <a:srgbClr val="D4D4D4"/>
                </a:solidFill>
                <a:latin typeface="Consolas" charset="0"/>
                <a:ea typeface="Consolas" charset="0"/>
              </a:rPr>
              <a:t>!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prevP) {</a:t>
            </a:r>
            <a:endParaRPr lang="ko-KR" altLang="en-US" sz="16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    </a:t>
            </a:r>
            <a:r>
              <a:rPr sz="1600" b="0">
                <a:solidFill>
                  <a:srgbClr val="C586C0"/>
                </a:solidFill>
                <a:latin typeface="Consolas" charset="0"/>
                <a:ea typeface="Consolas" charset="0"/>
              </a:rPr>
              <a:t>if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(recording) {</a:t>
            </a:r>
            <a:endParaRPr lang="ko-KR" altLang="en-US" sz="16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        </a:t>
            </a:r>
            <a:r>
              <a:rPr sz="1600" b="0">
                <a:solidFill>
                  <a:srgbClr val="9CDCFE"/>
                </a:solidFill>
                <a:latin typeface="Consolas" charset="0"/>
                <a:ea typeface="Consolas" charset="0"/>
              </a:rPr>
              <a:t>System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.</a:t>
            </a:r>
            <a:r>
              <a:rPr sz="1600" b="0">
                <a:solidFill>
                  <a:srgbClr val="9CDCFE"/>
                </a:solidFill>
                <a:latin typeface="Consolas" charset="0"/>
                <a:ea typeface="Consolas" charset="0"/>
              </a:rPr>
              <a:t>out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.</a:t>
            </a:r>
            <a:r>
              <a:rPr sz="1600" b="0">
                <a:solidFill>
                  <a:srgbClr val="DCDCAA"/>
                </a:solidFill>
                <a:latin typeface="Consolas" charset="0"/>
                <a:ea typeface="Consolas" charset="0"/>
              </a:rPr>
              <a:t>println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(</a:t>
            </a:r>
            <a:r>
              <a:rPr sz="1600" b="0">
                <a:solidFill>
                  <a:srgbClr val="CE9178"/>
                </a:solidFill>
                <a:latin typeface="Consolas" charset="0"/>
                <a:ea typeface="Consolas" charset="0"/>
              </a:rPr>
              <a:t>"[WARN] stop record before replay"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);</a:t>
            </a:r>
            <a:endParaRPr lang="ko-KR" altLang="en-US" sz="16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    } </a:t>
            </a:r>
            <a:r>
              <a:rPr sz="1600" b="0">
                <a:solidFill>
                  <a:srgbClr val="C586C0"/>
                </a:solidFill>
                <a:latin typeface="Consolas" charset="0"/>
                <a:ea typeface="Consolas" charset="0"/>
              </a:rPr>
              <a:t>else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600" b="0">
                <a:solidFill>
                  <a:srgbClr val="C586C0"/>
                </a:solidFill>
                <a:latin typeface="Consolas" charset="0"/>
                <a:ea typeface="Consolas" charset="0"/>
              </a:rPr>
              <a:t>if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(lastSaved </a:t>
            </a:r>
            <a:r>
              <a:rPr sz="1600" b="0">
                <a:solidFill>
                  <a:srgbClr val="D4D4D4"/>
                </a:solidFill>
                <a:latin typeface="Consolas" charset="0"/>
                <a:ea typeface="Consolas" charset="0"/>
              </a:rPr>
              <a:t>!=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600" b="0">
                <a:solidFill>
                  <a:srgbClr val="569CD6"/>
                </a:solidFill>
                <a:latin typeface="Consolas" charset="0"/>
                <a:ea typeface="Consolas" charset="0"/>
              </a:rPr>
              <a:t>null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) {</a:t>
            </a:r>
            <a:endParaRPr lang="ko-KR" altLang="en-US" sz="16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        </a:t>
            </a:r>
            <a:r>
              <a:rPr sz="1600" b="0">
                <a:solidFill>
                  <a:srgbClr val="DCDCAA"/>
                </a:solidFill>
                <a:latin typeface="Consolas" charset="0"/>
                <a:ea typeface="Consolas" charset="0"/>
              </a:rPr>
              <a:t>replay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(lastSaved);</a:t>
            </a:r>
            <a:endParaRPr lang="ko-KR" altLang="en-US" sz="16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    } </a:t>
            </a:r>
            <a:r>
              <a:rPr sz="1600" b="0">
                <a:solidFill>
                  <a:srgbClr val="C586C0"/>
                </a:solidFill>
                <a:latin typeface="Consolas" charset="0"/>
                <a:ea typeface="Consolas" charset="0"/>
              </a:rPr>
              <a:t>else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{</a:t>
            </a:r>
            <a:endParaRPr lang="ko-KR" altLang="en-US" sz="16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        </a:t>
            </a:r>
            <a:r>
              <a:rPr sz="1600" b="0">
                <a:solidFill>
                  <a:srgbClr val="9CDCFE"/>
                </a:solidFill>
                <a:latin typeface="Consolas" charset="0"/>
                <a:ea typeface="Consolas" charset="0"/>
              </a:rPr>
              <a:t>System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.</a:t>
            </a:r>
            <a:r>
              <a:rPr sz="1600" b="0">
                <a:solidFill>
                  <a:srgbClr val="9CDCFE"/>
                </a:solidFill>
                <a:latin typeface="Consolas" charset="0"/>
                <a:ea typeface="Consolas" charset="0"/>
              </a:rPr>
              <a:t>out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.</a:t>
            </a:r>
            <a:r>
              <a:rPr sz="1600" b="0">
                <a:solidFill>
                  <a:srgbClr val="DCDCAA"/>
                </a:solidFill>
                <a:latin typeface="Consolas" charset="0"/>
                <a:ea typeface="Consolas" charset="0"/>
              </a:rPr>
              <a:t>println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(</a:t>
            </a:r>
            <a:r>
              <a:rPr sz="1600" b="0">
                <a:solidFill>
                  <a:srgbClr val="CE9178"/>
                </a:solidFill>
                <a:latin typeface="Consolas" charset="0"/>
                <a:ea typeface="Consolas" charset="0"/>
              </a:rPr>
              <a:t>"[REPLAY] no recordings"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);</a:t>
            </a:r>
            <a:endParaRPr lang="ko-KR" altLang="en-US" sz="16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    }</a:t>
            </a:r>
            <a:endParaRPr lang="ko-KR" altLang="en-US" sz="16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}</a:t>
            </a:r>
            <a:endParaRPr lang="ko-KR" altLang="en-US" sz="16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</a:t>
            </a:r>
            <a:r>
              <a:rPr sz="1600" b="0">
                <a:solidFill>
                  <a:srgbClr val="C586C0"/>
                </a:solidFill>
                <a:latin typeface="Consolas" charset="0"/>
                <a:ea typeface="Consolas" charset="0"/>
              </a:rPr>
              <a:t>if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(curQ </a:t>
            </a:r>
            <a:r>
              <a:rPr sz="1600" b="0">
                <a:solidFill>
                  <a:srgbClr val="D4D4D4"/>
                </a:solidFill>
                <a:latin typeface="Consolas" charset="0"/>
                <a:ea typeface="Consolas" charset="0"/>
              </a:rPr>
              <a:t>&amp;&amp;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600" b="0">
                <a:solidFill>
                  <a:srgbClr val="D4D4D4"/>
                </a:solidFill>
                <a:latin typeface="Consolas" charset="0"/>
                <a:ea typeface="Consolas" charset="0"/>
              </a:rPr>
              <a:t>!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prevQ) {</a:t>
            </a:r>
            <a:endParaRPr lang="ko-KR" altLang="en-US" sz="16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    </a:t>
            </a:r>
            <a:r>
              <a:rPr sz="1600" b="0">
                <a:solidFill>
                  <a:srgbClr val="9CDCFE"/>
                </a:solidFill>
                <a:latin typeface="Consolas" charset="0"/>
                <a:ea typeface="Consolas" charset="0"/>
              </a:rPr>
              <a:t>System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.</a:t>
            </a:r>
            <a:r>
              <a:rPr sz="1600" b="0">
                <a:solidFill>
                  <a:srgbClr val="9CDCFE"/>
                </a:solidFill>
                <a:latin typeface="Consolas" charset="0"/>
                <a:ea typeface="Consolas" charset="0"/>
              </a:rPr>
              <a:t>out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.</a:t>
            </a:r>
            <a:r>
              <a:rPr sz="1600" b="0">
                <a:solidFill>
                  <a:srgbClr val="DCDCAA"/>
                </a:solidFill>
                <a:latin typeface="Consolas" charset="0"/>
                <a:ea typeface="Consolas" charset="0"/>
              </a:rPr>
              <a:t>println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(</a:t>
            </a:r>
            <a:r>
              <a:rPr sz="1600" b="0">
                <a:solidFill>
                  <a:srgbClr val="CE9178"/>
                </a:solidFill>
                <a:latin typeface="Consolas" charset="0"/>
                <a:ea typeface="Consolas" charset="0"/>
              </a:rPr>
              <a:t>"[EXIT]"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);</a:t>
            </a:r>
            <a:endParaRPr lang="ko-KR" altLang="en-US" sz="16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    </a:t>
            </a:r>
            <a:r>
              <a:rPr sz="1600" b="0">
                <a:solidFill>
                  <a:srgbClr val="C586C0"/>
                </a:solidFill>
                <a:latin typeface="Consolas" charset="0"/>
                <a:ea typeface="Consolas" charset="0"/>
              </a:rPr>
              <a:t>break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;</a:t>
            </a:r>
            <a:endParaRPr lang="ko-KR" altLang="en-US" sz="16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}</a:t>
            </a:r>
            <a:endParaRPr lang="ko-KR" altLang="en-US" sz="16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prevR </a:t>
            </a:r>
            <a:r>
              <a:rPr sz="1600" b="0">
                <a:solidFill>
                  <a:srgbClr val="D4D4D4"/>
                </a:solidFill>
                <a:latin typeface="Consolas" charset="0"/>
                <a:ea typeface="Consolas" charset="0"/>
              </a:rPr>
              <a:t>=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curR;</a:t>
            </a:r>
            <a:endParaRPr lang="ko-KR" altLang="en-US" sz="16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prevP </a:t>
            </a:r>
            <a:r>
              <a:rPr sz="1600" b="0">
                <a:solidFill>
                  <a:srgbClr val="D4D4D4"/>
                </a:solidFill>
                <a:latin typeface="Consolas" charset="0"/>
                <a:ea typeface="Consolas" charset="0"/>
              </a:rPr>
              <a:t>=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curP;</a:t>
            </a:r>
            <a:endParaRPr lang="ko-KR" altLang="en-US" sz="16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prevQ </a:t>
            </a:r>
            <a:r>
              <a:rPr sz="1600" b="0">
                <a:solidFill>
                  <a:srgbClr val="D4D4D4"/>
                </a:solidFill>
                <a:latin typeface="Consolas" charset="0"/>
                <a:ea typeface="Consolas" charset="0"/>
              </a:rPr>
              <a:t>=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curQ;</a:t>
            </a:r>
            <a:endParaRPr lang="ko-KR" altLang="en-US" sz="16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</a:t>
            </a:r>
            <a:r>
              <a:rPr sz="1600" b="0">
                <a:solidFill>
                  <a:srgbClr val="4EC9B0"/>
                </a:solidFill>
                <a:latin typeface="Consolas" charset="0"/>
                <a:ea typeface="Consolas" charset="0"/>
              </a:rPr>
              <a:t>int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[] </a:t>
            </a:r>
            <a:r>
              <a:rPr sz="1600" b="0">
                <a:solidFill>
                  <a:srgbClr val="9CDCFE"/>
                </a:solidFill>
                <a:latin typeface="Consolas" charset="0"/>
                <a:ea typeface="Consolas" charset="0"/>
              </a:rPr>
              <a:t>qLeader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600" b="0">
                <a:solidFill>
                  <a:srgbClr val="D4D4D4"/>
                </a:solidFill>
                <a:latin typeface="Consolas" charset="0"/>
                <a:ea typeface="Consolas" charset="0"/>
              </a:rPr>
              <a:t>=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600" b="0">
                <a:solidFill>
                  <a:srgbClr val="DCDCAA"/>
                </a:solidFill>
                <a:latin typeface="Consolas" charset="0"/>
                <a:ea typeface="Consolas" charset="0"/>
              </a:rPr>
              <a:t>readLeader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();</a:t>
            </a:r>
            <a:endParaRPr lang="ko-KR" altLang="en-US" sz="16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</a:t>
            </a:r>
            <a:r>
              <a:rPr sz="1600" b="0">
                <a:solidFill>
                  <a:srgbClr val="DCDCAA"/>
                </a:solidFill>
                <a:latin typeface="Consolas" charset="0"/>
                <a:ea typeface="Consolas" charset="0"/>
              </a:rPr>
              <a:t>writeFollower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(qLeader);</a:t>
            </a:r>
            <a:endParaRPr lang="ko-KR" altLang="en-US" sz="16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</a:t>
            </a:r>
            <a:r>
              <a:rPr sz="1600" b="0">
                <a:solidFill>
                  <a:srgbClr val="C586C0"/>
                </a:solidFill>
                <a:latin typeface="Consolas" charset="0"/>
                <a:ea typeface="Consolas" charset="0"/>
              </a:rPr>
              <a:t>if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(recording) {</a:t>
            </a:r>
            <a:endParaRPr lang="ko-KR" altLang="en-US" sz="16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    </a:t>
            </a:r>
            <a:r>
              <a:rPr sz="1600" b="0">
                <a:solidFill>
                  <a:srgbClr val="9CDCFE"/>
                </a:solidFill>
                <a:latin typeface="Consolas" charset="0"/>
                <a:ea typeface="Consolas" charset="0"/>
              </a:rPr>
              <a:t>buffer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.</a:t>
            </a:r>
            <a:r>
              <a:rPr sz="1600" b="0">
                <a:solidFill>
                  <a:srgbClr val="DCDCAA"/>
                </a:solidFill>
                <a:latin typeface="Consolas" charset="0"/>
                <a:ea typeface="Consolas" charset="0"/>
              </a:rPr>
              <a:t>add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(</a:t>
            </a:r>
            <a:r>
              <a:rPr sz="1600" b="0">
                <a:solidFill>
                  <a:srgbClr val="9CDCFE"/>
                </a:solidFill>
                <a:latin typeface="Consolas" charset="0"/>
                <a:ea typeface="Consolas" charset="0"/>
              </a:rPr>
              <a:t>qLeader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.</a:t>
            </a:r>
            <a:r>
              <a:rPr sz="1600" b="0">
                <a:solidFill>
                  <a:srgbClr val="DCDCAA"/>
                </a:solidFill>
                <a:latin typeface="Consolas" charset="0"/>
                <a:ea typeface="Consolas" charset="0"/>
              </a:rPr>
              <a:t>clone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());</a:t>
            </a:r>
            <a:endParaRPr lang="ko-KR" altLang="en-US" sz="16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}</a:t>
            </a:r>
            <a:endParaRPr lang="ko-KR" altLang="en-US" sz="16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</a:t>
            </a:r>
            <a:r>
              <a:rPr sz="1600" b="0">
                <a:solidFill>
                  <a:srgbClr val="9CDCFE"/>
                </a:solidFill>
                <a:latin typeface="Consolas" charset="0"/>
                <a:ea typeface="Consolas" charset="0"/>
              </a:rPr>
              <a:t>Thread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.</a:t>
            </a:r>
            <a:r>
              <a:rPr sz="1600" b="0">
                <a:solidFill>
                  <a:srgbClr val="DCDCAA"/>
                </a:solidFill>
                <a:latin typeface="Consolas" charset="0"/>
                <a:ea typeface="Consolas" charset="0"/>
              </a:rPr>
              <a:t>sleep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(DT_MS);</a:t>
            </a:r>
            <a:endParaRPr lang="ko-KR" altLang="en-US" sz="16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}</a:t>
            </a:r>
            <a:endParaRPr lang="ko-KR" altLang="en-US" sz="16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</a:t>
            </a:r>
            <a:r>
              <a:rPr sz="1600" b="0">
                <a:solidFill>
                  <a:srgbClr val="9CDCFE"/>
                </a:solidFill>
                <a:latin typeface="Consolas" charset="0"/>
                <a:ea typeface="Consolas" charset="0"/>
              </a:rPr>
              <a:t>System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.</a:t>
            </a:r>
            <a:r>
              <a:rPr sz="1600" b="0">
                <a:solidFill>
                  <a:srgbClr val="9CDCFE"/>
                </a:solidFill>
                <a:latin typeface="Consolas" charset="0"/>
                <a:ea typeface="Consolas" charset="0"/>
              </a:rPr>
              <a:t>out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.</a:t>
            </a:r>
            <a:r>
              <a:rPr sz="1600" b="0">
                <a:solidFill>
                  <a:srgbClr val="DCDCAA"/>
                </a:solidFill>
                <a:latin typeface="Consolas" charset="0"/>
                <a:ea typeface="Consolas" charset="0"/>
              </a:rPr>
              <a:t>println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(</a:t>
            </a:r>
            <a:r>
              <a:rPr sz="1600" b="0">
                <a:solidFill>
                  <a:srgbClr val="CE9178"/>
                </a:solidFill>
                <a:latin typeface="Consolas" charset="0"/>
                <a:ea typeface="Consolas" charset="0"/>
              </a:rPr>
              <a:t>"[DONE]"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);</a:t>
            </a:r>
            <a:endParaRPr lang="ko-KR" altLang="en-US" sz="16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   }</a:t>
            </a:r>
            <a:endParaRPr lang="ko-KR" altLang="en-US" sz="16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   </a:t>
            </a:r>
            <a:r>
              <a:rPr sz="1600" b="0">
                <a:solidFill>
                  <a:srgbClr val="569CD6"/>
                </a:solidFill>
                <a:latin typeface="Consolas" charset="0"/>
                <a:ea typeface="Consolas" charset="0"/>
              </a:rPr>
              <a:t>static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600" b="0">
                <a:solidFill>
                  <a:srgbClr val="4EC9B0"/>
                </a:solidFill>
                <a:latin typeface="Consolas" charset="0"/>
                <a:ea typeface="Consolas" charset="0"/>
              </a:rPr>
              <a:t>int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[] </a:t>
            </a:r>
            <a:r>
              <a:rPr sz="1600" b="0">
                <a:solidFill>
                  <a:srgbClr val="DCDCAA"/>
                </a:solidFill>
                <a:latin typeface="Consolas" charset="0"/>
                <a:ea typeface="Consolas" charset="0"/>
              </a:rPr>
              <a:t>readLeader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() {</a:t>
            </a:r>
            <a:endParaRPr lang="ko-KR" altLang="en-US" sz="16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</a:t>
            </a:r>
            <a:r>
              <a:rPr sz="1600" b="0">
                <a:solidFill>
                  <a:srgbClr val="4EC9B0"/>
                </a:solidFill>
                <a:latin typeface="Consolas" charset="0"/>
                <a:ea typeface="Consolas" charset="0"/>
              </a:rPr>
              <a:t>int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[] </a:t>
            </a:r>
            <a:r>
              <a:rPr sz="1600" b="0">
                <a:solidFill>
                  <a:srgbClr val="9CDCFE"/>
                </a:solidFill>
                <a:latin typeface="Consolas" charset="0"/>
                <a:ea typeface="Consolas" charset="0"/>
              </a:rPr>
              <a:t>q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600" b="0">
                <a:solidFill>
                  <a:srgbClr val="D4D4D4"/>
                </a:solidFill>
                <a:latin typeface="Consolas" charset="0"/>
                <a:ea typeface="Consolas" charset="0"/>
              </a:rPr>
              <a:t>=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600" b="0">
                <a:solidFill>
                  <a:srgbClr val="C586C0"/>
                </a:solidFill>
                <a:latin typeface="Consolas" charset="0"/>
                <a:ea typeface="Consolas" charset="0"/>
              </a:rPr>
              <a:t>new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600" b="0">
                <a:solidFill>
                  <a:srgbClr val="4EC9B0"/>
                </a:solidFill>
                <a:latin typeface="Consolas" charset="0"/>
                <a:ea typeface="Consolas" charset="0"/>
              </a:rPr>
              <a:t>int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[NUM_JOINTS];</a:t>
            </a:r>
            <a:endParaRPr lang="ko-KR" altLang="en-US" sz="16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</a:t>
            </a:r>
            <a:r>
              <a:rPr sz="1600" b="0">
                <a:solidFill>
                  <a:srgbClr val="C586C0"/>
                </a:solidFill>
                <a:latin typeface="Consolas" charset="0"/>
                <a:ea typeface="Consolas" charset="0"/>
              </a:rPr>
              <a:t>for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(</a:t>
            </a:r>
            <a:r>
              <a:rPr sz="1600" b="0">
                <a:solidFill>
                  <a:srgbClr val="4EC9B0"/>
                </a:solidFill>
                <a:latin typeface="Consolas" charset="0"/>
                <a:ea typeface="Consolas" charset="0"/>
              </a:rPr>
              <a:t>int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600" b="0">
                <a:solidFill>
                  <a:srgbClr val="9CDCFE"/>
                </a:solidFill>
                <a:latin typeface="Consolas" charset="0"/>
                <a:ea typeface="Consolas" charset="0"/>
              </a:rPr>
              <a:t>i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600" b="0">
                <a:solidFill>
                  <a:srgbClr val="D4D4D4"/>
                </a:solidFill>
                <a:latin typeface="Consolas" charset="0"/>
                <a:ea typeface="Consolas" charset="0"/>
              </a:rPr>
              <a:t>=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600" b="0">
                <a:solidFill>
                  <a:srgbClr val="B5CEA8"/>
                </a:solidFill>
                <a:latin typeface="Consolas" charset="0"/>
                <a:ea typeface="Consolas" charset="0"/>
              </a:rPr>
              <a:t>0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; i </a:t>
            </a:r>
            <a:r>
              <a:rPr sz="1600" b="0">
                <a:solidFill>
                  <a:srgbClr val="D4D4D4"/>
                </a:solidFill>
                <a:latin typeface="Consolas" charset="0"/>
                <a:ea typeface="Consolas" charset="0"/>
              </a:rPr>
              <a:t>&lt;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NUM_JOINTS; i</a:t>
            </a:r>
            <a:r>
              <a:rPr sz="1600" b="0">
                <a:solidFill>
                  <a:srgbClr val="D4D4D4"/>
                </a:solidFill>
                <a:latin typeface="Consolas" charset="0"/>
                <a:ea typeface="Consolas" charset="0"/>
              </a:rPr>
              <a:t>++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) {</a:t>
            </a:r>
            <a:endParaRPr lang="ko-KR" altLang="en-US" sz="16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q[i] </a:t>
            </a:r>
            <a:r>
              <a:rPr sz="1600" b="0">
                <a:solidFill>
                  <a:srgbClr val="D4D4D4"/>
                </a:solidFill>
                <a:latin typeface="Consolas" charset="0"/>
                <a:ea typeface="Consolas" charset="0"/>
              </a:rPr>
              <a:t>=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600" b="0">
                <a:solidFill>
                  <a:srgbClr val="B5CEA8"/>
                </a:solidFill>
                <a:latin typeface="Consolas" charset="0"/>
                <a:ea typeface="Consolas" charset="0"/>
              </a:rPr>
              <a:t>2048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;</a:t>
            </a:r>
            <a:endParaRPr lang="ko-KR" altLang="en-US" sz="16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}</a:t>
            </a:r>
            <a:endParaRPr lang="ko-KR" altLang="en-US" sz="16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</a:t>
            </a:r>
            <a:r>
              <a:rPr sz="1600" b="0">
                <a:solidFill>
                  <a:srgbClr val="C586C0"/>
                </a:solidFill>
                <a:latin typeface="Consolas" charset="0"/>
                <a:ea typeface="Consolas" charset="0"/>
              </a:rPr>
              <a:t>return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q;</a:t>
            </a:r>
            <a:endParaRPr lang="ko-KR" altLang="en-US" sz="16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   }</a:t>
            </a:r>
            <a:endParaRPr lang="ko-KR" altLang="en-US" sz="16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   </a:t>
            </a:r>
            <a:r>
              <a:rPr sz="1600" b="0">
                <a:solidFill>
                  <a:srgbClr val="569CD6"/>
                </a:solidFill>
                <a:latin typeface="Consolas" charset="0"/>
                <a:ea typeface="Consolas" charset="0"/>
              </a:rPr>
              <a:t>static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600" b="0">
                <a:solidFill>
                  <a:srgbClr val="4EC9B0"/>
                </a:solidFill>
                <a:latin typeface="Consolas" charset="0"/>
                <a:ea typeface="Consolas" charset="0"/>
              </a:rPr>
              <a:t>void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600" b="0">
                <a:solidFill>
                  <a:srgbClr val="DCDCAA"/>
                </a:solidFill>
                <a:latin typeface="Consolas" charset="0"/>
                <a:ea typeface="Consolas" charset="0"/>
              </a:rPr>
              <a:t>writeFollower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(</a:t>
            </a:r>
            <a:r>
              <a:rPr sz="1600" b="0">
                <a:solidFill>
                  <a:srgbClr val="4EC9B0"/>
                </a:solidFill>
                <a:latin typeface="Consolas" charset="0"/>
                <a:ea typeface="Consolas" charset="0"/>
              </a:rPr>
              <a:t>int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[] </a:t>
            </a:r>
            <a:r>
              <a:rPr sz="1600" b="0">
                <a:solidFill>
                  <a:srgbClr val="9CDCFE"/>
                </a:solidFill>
                <a:latin typeface="Consolas" charset="0"/>
                <a:ea typeface="Consolas" charset="0"/>
              </a:rPr>
              <a:t>q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) {</a:t>
            </a:r>
            <a:endParaRPr lang="ko-KR" altLang="en-US" sz="16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</a:t>
            </a:r>
            <a:r>
              <a:rPr sz="1600" b="0">
                <a:solidFill>
                  <a:srgbClr val="C586C0"/>
                </a:solidFill>
                <a:latin typeface="Consolas" charset="0"/>
                <a:ea typeface="Consolas" charset="0"/>
              </a:rPr>
              <a:t>for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(</a:t>
            </a:r>
            <a:r>
              <a:rPr sz="1600" b="0">
                <a:solidFill>
                  <a:srgbClr val="4EC9B0"/>
                </a:solidFill>
                <a:latin typeface="Consolas" charset="0"/>
                <a:ea typeface="Consolas" charset="0"/>
              </a:rPr>
              <a:t>int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600" b="0">
                <a:solidFill>
                  <a:srgbClr val="9CDCFE"/>
                </a:solidFill>
                <a:latin typeface="Consolas" charset="0"/>
                <a:ea typeface="Consolas" charset="0"/>
              </a:rPr>
              <a:t>i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600" b="0">
                <a:solidFill>
                  <a:srgbClr val="D4D4D4"/>
                </a:solidFill>
                <a:latin typeface="Consolas" charset="0"/>
                <a:ea typeface="Consolas" charset="0"/>
              </a:rPr>
              <a:t>=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600" b="0">
                <a:solidFill>
                  <a:srgbClr val="B5CEA8"/>
                </a:solidFill>
                <a:latin typeface="Consolas" charset="0"/>
                <a:ea typeface="Consolas" charset="0"/>
              </a:rPr>
              <a:t>0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; i </a:t>
            </a:r>
            <a:r>
              <a:rPr sz="1600" b="0">
                <a:solidFill>
                  <a:srgbClr val="D4D4D4"/>
                </a:solidFill>
                <a:latin typeface="Consolas" charset="0"/>
                <a:ea typeface="Consolas" charset="0"/>
              </a:rPr>
              <a:t>&lt;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NUM_JOINTS; i</a:t>
            </a:r>
            <a:r>
              <a:rPr sz="1600" b="0">
                <a:solidFill>
                  <a:srgbClr val="D4D4D4"/>
                </a:solidFill>
                <a:latin typeface="Consolas" charset="0"/>
                <a:ea typeface="Consolas" charset="0"/>
              </a:rPr>
              <a:t>++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) {</a:t>
            </a:r>
            <a:endParaRPr lang="ko-KR" altLang="en-US" sz="16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}</a:t>
            </a:r>
            <a:endParaRPr lang="ko-KR" altLang="en-US" sz="16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   }</a:t>
            </a:r>
            <a:endParaRPr lang="ko-KR" altLang="en-US" sz="16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   </a:t>
            </a:r>
            <a:r>
              <a:rPr sz="1600" b="0">
                <a:solidFill>
                  <a:srgbClr val="569CD6"/>
                </a:solidFill>
                <a:latin typeface="Consolas" charset="0"/>
                <a:ea typeface="Consolas" charset="0"/>
              </a:rPr>
              <a:t>static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600" b="0">
                <a:solidFill>
                  <a:srgbClr val="4EC9B0"/>
                </a:solidFill>
                <a:latin typeface="Consolas" charset="0"/>
                <a:ea typeface="Consolas" charset="0"/>
              </a:rPr>
              <a:t>Path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600" b="0">
                <a:solidFill>
                  <a:srgbClr val="DCDCAA"/>
                </a:solidFill>
                <a:latin typeface="Consolas" charset="0"/>
                <a:ea typeface="Consolas" charset="0"/>
              </a:rPr>
              <a:t>save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(</a:t>
            </a:r>
            <a:r>
              <a:rPr sz="1600" b="0">
                <a:solidFill>
                  <a:srgbClr val="4EC9B0"/>
                </a:solidFill>
                <a:latin typeface="Consolas" charset="0"/>
                <a:ea typeface="Consolas" charset="0"/>
              </a:rPr>
              <a:t>List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&lt;</a:t>
            </a:r>
            <a:r>
              <a:rPr sz="1600" b="0">
                <a:solidFill>
                  <a:srgbClr val="4EC9B0"/>
                </a:solidFill>
                <a:latin typeface="Consolas" charset="0"/>
                <a:ea typeface="Consolas" charset="0"/>
              </a:rPr>
              <a:t>int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[]&gt; </a:t>
            </a:r>
            <a:r>
              <a:rPr sz="1600" b="0">
                <a:solidFill>
                  <a:srgbClr val="9CDCFE"/>
                </a:solidFill>
                <a:latin typeface="Consolas" charset="0"/>
                <a:ea typeface="Consolas" charset="0"/>
              </a:rPr>
              <a:t>data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) </a:t>
            </a:r>
            <a:r>
              <a:rPr sz="1600" b="0">
                <a:solidFill>
                  <a:srgbClr val="569CD6"/>
                </a:solidFill>
                <a:latin typeface="Consolas" charset="0"/>
                <a:ea typeface="Consolas" charset="0"/>
              </a:rPr>
              <a:t>throws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600" b="0">
                <a:solidFill>
                  <a:srgbClr val="4EC9B0"/>
                </a:solidFill>
                <a:latin typeface="Consolas" charset="0"/>
                <a:ea typeface="Consolas" charset="0"/>
              </a:rPr>
              <a:t>IOException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{</a:t>
            </a:r>
            <a:endParaRPr lang="ko-KR" altLang="en-US" sz="16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</a:t>
            </a:r>
            <a:r>
              <a:rPr sz="1600" b="0">
                <a:solidFill>
                  <a:srgbClr val="4EC9B0"/>
                </a:solidFill>
                <a:latin typeface="Consolas" charset="0"/>
                <a:ea typeface="Consolas" charset="0"/>
              </a:rPr>
              <a:t>int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600" b="0">
                <a:solidFill>
                  <a:srgbClr val="9CDCFE"/>
                </a:solidFill>
                <a:latin typeface="Consolas" charset="0"/>
                <a:ea typeface="Consolas" charset="0"/>
              </a:rPr>
              <a:t>idx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600" b="0">
                <a:solidFill>
                  <a:srgbClr val="D4D4D4"/>
                </a:solidFill>
                <a:latin typeface="Consolas" charset="0"/>
                <a:ea typeface="Consolas" charset="0"/>
              </a:rPr>
              <a:t>=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600" b="0">
                <a:solidFill>
                  <a:srgbClr val="9CDCFE"/>
                </a:solidFill>
                <a:latin typeface="Consolas" charset="0"/>
                <a:ea typeface="Consolas" charset="0"/>
              </a:rPr>
              <a:t>Files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.</a:t>
            </a:r>
            <a:r>
              <a:rPr sz="1600" b="0">
                <a:solidFill>
                  <a:srgbClr val="DCDCAA"/>
                </a:solidFill>
                <a:latin typeface="Consolas" charset="0"/>
                <a:ea typeface="Consolas" charset="0"/>
              </a:rPr>
              <a:t>list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(</a:t>
            </a:r>
            <a:r>
              <a:rPr sz="1600" b="0">
                <a:solidFill>
                  <a:srgbClr val="9CDCFE"/>
                </a:solidFill>
                <a:latin typeface="Consolas" charset="0"/>
                <a:ea typeface="Consolas" charset="0"/>
              </a:rPr>
              <a:t>Paths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.</a:t>
            </a:r>
            <a:r>
              <a:rPr sz="1600" b="0">
                <a:solidFill>
                  <a:srgbClr val="DCDCAA"/>
                </a:solidFill>
                <a:latin typeface="Consolas" charset="0"/>
                <a:ea typeface="Consolas" charset="0"/>
              </a:rPr>
              <a:t>get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(RECORD_DIR))</a:t>
            </a:r>
            <a:endParaRPr lang="ko-KR" altLang="en-US" sz="16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    .</a:t>
            </a:r>
            <a:r>
              <a:rPr sz="1600" b="0">
                <a:solidFill>
                  <a:srgbClr val="DCDCAA"/>
                </a:solidFill>
                <a:latin typeface="Consolas" charset="0"/>
                <a:ea typeface="Consolas" charset="0"/>
              </a:rPr>
              <a:t>filter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(p </a:t>
            </a:r>
            <a:r>
              <a:rPr sz="1600" b="0">
                <a:solidFill>
                  <a:srgbClr val="569CD6"/>
                </a:solidFill>
                <a:latin typeface="Consolas" charset="0"/>
                <a:ea typeface="Consolas" charset="0"/>
              </a:rPr>
              <a:t>-&gt;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600" b="0">
                <a:solidFill>
                  <a:srgbClr val="9CDCFE"/>
                </a:solidFill>
                <a:latin typeface="Consolas" charset="0"/>
                <a:ea typeface="Consolas" charset="0"/>
              </a:rPr>
              <a:t>p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.</a:t>
            </a:r>
            <a:r>
              <a:rPr sz="1600" b="0">
                <a:solidFill>
                  <a:srgbClr val="DCDCAA"/>
                </a:solidFill>
                <a:latin typeface="Consolas" charset="0"/>
                <a:ea typeface="Consolas" charset="0"/>
              </a:rPr>
              <a:t>getFileName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().</a:t>
            </a:r>
            <a:r>
              <a:rPr sz="1600" b="0">
                <a:solidFill>
                  <a:srgbClr val="DCDCAA"/>
                </a:solidFill>
                <a:latin typeface="Consolas" charset="0"/>
                <a:ea typeface="Consolas" charset="0"/>
              </a:rPr>
              <a:t>toString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().</a:t>
            </a:r>
            <a:r>
              <a:rPr sz="1600" b="0">
                <a:solidFill>
                  <a:srgbClr val="DCDCAA"/>
                </a:solidFill>
                <a:latin typeface="Consolas" charset="0"/>
                <a:ea typeface="Consolas" charset="0"/>
              </a:rPr>
              <a:t>startsWith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(</a:t>
            </a:r>
            <a:r>
              <a:rPr sz="1600" b="0">
                <a:solidFill>
                  <a:srgbClr val="CE9178"/>
                </a:solidFill>
                <a:latin typeface="Consolas" charset="0"/>
                <a:ea typeface="Consolas" charset="0"/>
              </a:rPr>
              <a:t>"raw_"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))</a:t>
            </a:r>
            <a:endParaRPr lang="ko-KR" altLang="en-US" sz="16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    .</a:t>
            </a:r>
            <a:r>
              <a:rPr sz="1600" b="0">
                <a:solidFill>
                  <a:srgbClr val="DCDCAA"/>
                </a:solidFill>
                <a:latin typeface="Consolas" charset="0"/>
                <a:ea typeface="Consolas" charset="0"/>
              </a:rPr>
              <a:t>toArray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().</a:t>
            </a:r>
            <a:r>
              <a:rPr sz="1600" b="0">
                <a:solidFill>
                  <a:srgbClr val="9CDCFE"/>
                </a:solidFill>
                <a:latin typeface="Consolas" charset="0"/>
                <a:ea typeface="Consolas" charset="0"/>
              </a:rPr>
              <a:t>length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;</a:t>
            </a:r>
            <a:endParaRPr lang="ko-KR" altLang="en-US" sz="16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</a:t>
            </a:r>
            <a:r>
              <a:rPr sz="1600" b="0">
                <a:solidFill>
                  <a:srgbClr val="4EC9B0"/>
                </a:solidFill>
                <a:latin typeface="Consolas" charset="0"/>
                <a:ea typeface="Consolas" charset="0"/>
              </a:rPr>
              <a:t>Path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600" b="0">
                <a:solidFill>
                  <a:srgbClr val="9CDCFE"/>
                </a:solidFill>
                <a:latin typeface="Consolas" charset="0"/>
                <a:ea typeface="Consolas" charset="0"/>
              </a:rPr>
              <a:t>path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600" b="0">
                <a:solidFill>
                  <a:srgbClr val="D4D4D4"/>
                </a:solidFill>
                <a:latin typeface="Consolas" charset="0"/>
                <a:ea typeface="Consolas" charset="0"/>
              </a:rPr>
              <a:t>=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600" b="0">
                <a:solidFill>
                  <a:srgbClr val="9CDCFE"/>
                </a:solidFill>
                <a:latin typeface="Consolas" charset="0"/>
                <a:ea typeface="Consolas" charset="0"/>
              </a:rPr>
              <a:t>Paths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.</a:t>
            </a:r>
            <a:r>
              <a:rPr sz="1600" b="0">
                <a:solidFill>
                  <a:srgbClr val="DCDCAA"/>
                </a:solidFill>
                <a:latin typeface="Consolas" charset="0"/>
                <a:ea typeface="Consolas" charset="0"/>
              </a:rPr>
              <a:t>get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(RECORD_DIR,</a:t>
            </a:r>
            <a:endParaRPr lang="ko-KR" altLang="en-US" sz="16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    </a:t>
            </a:r>
            <a:r>
              <a:rPr sz="1600" b="0">
                <a:solidFill>
                  <a:srgbClr val="9CDCFE"/>
                </a:solidFill>
                <a:latin typeface="Consolas" charset="0"/>
                <a:ea typeface="Consolas" charset="0"/>
              </a:rPr>
              <a:t>String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.</a:t>
            </a:r>
            <a:r>
              <a:rPr sz="1600" b="0">
                <a:solidFill>
                  <a:srgbClr val="DCDCAA"/>
                </a:solidFill>
                <a:latin typeface="Consolas" charset="0"/>
                <a:ea typeface="Consolas" charset="0"/>
              </a:rPr>
              <a:t>format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(</a:t>
            </a:r>
            <a:r>
              <a:rPr sz="1600" b="0">
                <a:solidFill>
                  <a:srgbClr val="CE9178"/>
                </a:solidFill>
                <a:latin typeface="Consolas" charset="0"/>
                <a:ea typeface="Consolas" charset="0"/>
              </a:rPr>
              <a:t>"raw_%03d.bin"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, idx));</a:t>
            </a:r>
            <a:endParaRPr lang="ko-KR" altLang="en-US" sz="16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</a:t>
            </a:r>
            <a:r>
              <a:rPr sz="1600" b="0">
                <a:solidFill>
                  <a:srgbClr val="C586C0"/>
                </a:solidFill>
                <a:latin typeface="Consolas" charset="0"/>
                <a:ea typeface="Consolas" charset="0"/>
              </a:rPr>
              <a:t>try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(</a:t>
            </a:r>
            <a:r>
              <a:rPr sz="1600" b="0">
                <a:solidFill>
                  <a:srgbClr val="4EC9B0"/>
                </a:solidFill>
                <a:latin typeface="Consolas" charset="0"/>
                <a:ea typeface="Consolas" charset="0"/>
              </a:rPr>
              <a:t>DataOutputStream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600" b="0">
                <a:solidFill>
                  <a:srgbClr val="9CDCFE"/>
                </a:solidFill>
                <a:latin typeface="Consolas" charset="0"/>
                <a:ea typeface="Consolas" charset="0"/>
              </a:rPr>
              <a:t>out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600" b="0">
                <a:solidFill>
                  <a:srgbClr val="D4D4D4"/>
                </a:solidFill>
                <a:latin typeface="Consolas" charset="0"/>
                <a:ea typeface="Consolas" charset="0"/>
              </a:rPr>
              <a:t>=</a:t>
            </a:r>
            <a:endParaRPr lang="ko-KR" altLang="en-US" sz="1600" b="0">
              <a:solidFill>
                <a:srgbClr val="D4D4D4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         </a:t>
            </a:r>
            <a:r>
              <a:rPr sz="1600" b="0">
                <a:solidFill>
                  <a:srgbClr val="C586C0"/>
                </a:solidFill>
                <a:latin typeface="Consolas" charset="0"/>
                <a:ea typeface="Consolas" charset="0"/>
              </a:rPr>
              <a:t>new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600" b="0">
                <a:solidFill>
                  <a:srgbClr val="DCDCAA"/>
                </a:solidFill>
                <a:latin typeface="Consolas" charset="0"/>
                <a:ea typeface="Consolas" charset="0"/>
              </a:rPr>
              <a:t>DataOutputStream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(</a:t>
            </a:r>
            <a:r>
              <a:rPr sz="1600" b="0">
                <a:solidFill>
                  <a:srgbClr val="C586C0"/>
                </a:solidFill>
                <a:latin typeface="Consolas" charset="0"/>
                <a:ea typeface="Consolas" charset="0"/>
              </a:rPr>
              <a:t>new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600" b="0">
                <a:solidFill>
                  <a:srgbClr val="DCDCAA"/>
                </a:solidFill>
                <a:latin typeface="Consolas" charset="0"/>
                <a:ea typeface="Consolas" charset="0"/>
              </a:rPr>
              <a:t>FileOutputStream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(</a:t>
            </a:r>
            <a:r>
              <a:rPr sz="1600" b="0">
                <a:solidFill>
                  <a:srgbClr val="9CDCFE"/>
                </a:solidFill>
                <a:latin typeface="Consolas" charset="0"/>
                <a:ea typeface="Consolas" charset="0"/>
              </a:rPr>
              <a:t>path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.</a:t>
            </a:r>
            <a:r>
              <a:rPr sz="1600" b="0">
                <a:solidFill>
                  <a:srgbClr val="DCDCAA"/>
                </a:solidFill>
                <a:latin typeface="Consolas" charset="0"/>
                <a:ea typeface="Consolas" charset="0"/>
              </a:rPr>
              <a:t>toFile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()))) {</a:t>
            </a:r>
            <a:endParaRPr lang="ko-KR" altLang="en-US" sz="16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</a:t>
            </a:r>
            <a:r>
              <a:rPr sz="1600" b="0">
                <a:solidFill>
                  <a:srgbClr val="C586C0"/>
                </a:solidFill>
                <a:latin typeface="Consolas" charset="0"/>
                <a:ea typeface="Consolas" charset="0"/>
              </a:rPr>
              <a:t>for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(</a:t>
            </a:r>
            <a:r>
              <a:rPr sz="1600" b="0">
                <a:solidFill>
                  <a:srgbClr val="4EC9B0"/>
                </a:solidFill>
                <a:latin typeface="Consolas" charset="0"/>
                <a:ea typeface="Consolas" charset="0"/>
              </a:rPr>
              <a:t>int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[] </a:t>
            </a:r>
            <a:r>
              <a:rPr sz="1600" b="0">
                <a:solidFill>
                  <a:srgbClr val="9CDCFE"/>
                </a:solidFill>
                <a:latin typeface="Consolas" charset="0"/>
                <a:ea typeface="Consolas" charset="0"/>
              </a:rPr>
              <a:t>frame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600" b="0">
                <a:solidFill>
                  <a:srgbClr val="C586C0"/>
                </a:solidFill>
                <a:latin typeface="Consolas" charset="0"/>
                <a:ea typeface="Consolas" charset="0"/>
              </a:rPr>
              <a:t>: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data) {</a:t>
            </a:r>
            <a:endParaRPr lang="ko-KR" altLang="en-US" sz="16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    </a:t>
            </a:r>
            <a:r>
              <a:rPr sz="1600" b="0">
                <a:solidFill>
                  <a:srgbClr val="C586C0"/>
                </a:solidFill>
                <a:latin typeface="Consolas" charset="0"/>
                <a:ea typeface="Consolas" charset="0"/>
              </a:rPr>
              <a:t>for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(</a:t>
            </a:r>
            <a:r>
              <a:rPr sz="1600" b="0">
                <a:solidFill>
                  <a:srgbClr val="4EC9B0"/>
                </a:solidFill>
                <a:latin typeface="Consolas" charset="0"/>
                <a:ea typeface="Consolas" charset="0"/>
              </a:rPr>
              <a:t>int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600" b="0">
                <a:solidFill>
                  <a:srgbClr val="9CDCFE"/>
                </a:solidFill>
                <a:latin typeface="Consolas" charset="0"/>
                <a:ea typeface="Consolas" charset="0"/>
              </a:rPr>
              <a:t>v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600" b="0">
                <a:solidFill>
                  <a:srgbClr val="C586C0"/>
                </a:solidFill>
                <a:latin typeface="Consolas" charset="0"/>
                <a:ea typeface="Consolas" charset="0"/>
              </a:rPr>
              <a:t>: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frame) {</a:t>
            </a:r>
            <a:endParaRPr lang="ko-KR" altLang="en-US" sz="16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        </a:t>
            </a:r>
            <a:r>
              <a:rPr sz="1600" b="0">
                <a:solidFill>
                  <a:srgbClr val="9CDCFE"/>
                </a:solidFill>
                <a:latin typeface="Consolas" charset="0"/>
                <a:ea typeface="Consolas" charset="0"/>
              </a:rPr>
              <a:t>out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.</a:t>
            </a:r>
            <a:r>
              <a:rPr sz="1600" b="0">
                <a:solidFill>
                  <a:srgbClr val="DCDCAA"/>
                </a:solidFill>
                <a:latin typeface="Consolas" charset="0"/>
                <a:ea typeface="Consolas" charset="0"/>
              </a:rPr>
              <a:t>writeInt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(v);</a:t>
            </a:r>
            <a:endParaRPr lang="ko-KR" altLang="en-US" sz="16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    }</a:t>
            </a:r>
            <a:endParaRPr lang="ko-KR" altLang="en-US" sz="16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}</a:t>
            </a:r>
            <a:endParaRPr lang="ko-KR" altLang="en-US" sz="16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}</a:t>
            </a:r>
            <a:endParaRPr lang="ko-KR" altLang="en-US" sz="16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</a:t>
            </a:r>
            <a:r>
              <a:rPr sz="1600" b="0">
                <a:solidFill>
                  <a:srgbClr val="C586C0"/>
                </a:solidFill>
                <a:latin typeface="Consolas" charset="0"/>
                <a:ea typeface="Consolas" charset="0"/>
              </a:rPr>
              <a:t>return</a:t>
            </a:r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path;</a:t>
            </a:r>
            <a:endParaRPr lang="ko-KR" altLang="en-US" sz="16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600" b="0">
                <a:solidFill>
                  <a:srgbClr val="CCCCCC"/>
                </a:solidFill>
                <a:latin typeface="Consolas" charset="0"/>
                <a:ea typeface="Consolas" charset="0"/>
              </a:rPr>
              <a:t>    }</a:t>
            </a:r>
            <a:endParaRPr lang="ko-KR" altLang="en-US" sz="16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-2540" y="163830"/>
            <a:ext cx="11874500" cy="13559155"/>
          </a:xfrm>
          <a:prstGeom prst="rect"/>
          <a:noFill/>
        </p:spPr>
        <p:txBody>
          <a:bodyPr wrap="square" lIns="0" tIns="0" rIns="0" bIns="0" vert="horz" anchor="t">
            <a:spAutoFit/>
          </a:bodyPr>
          <a:lstStyle/>
          <a:p>
            <a:pPr marL="0" indent="0"/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   </a:t>
            </a:r>
            <a:r>
              <a:rPr sz="2400" b="0">
                <a:solidFill>
                  <a:srgbClr val="569CD6"/>
                </a:solidFill>
                <a:latin typeface="Consolas" charset="0"/>
                <a:ea typeface="Consolas" charset="0"/>
              </a:rPr>
              <a:t>static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2400" b="0">
                <a:solidFill>
                  <a:srgbClr val="4EC9B0"/>
                </a:solidFill>
                <a:latin typeface="Consolas" charset="0"/>
                <a:ea typeface="Consolas" charset="0"/>
              </a:rPr>
              <a:t>void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2400" b="0">
                <a:solidFill>
                  <a:srgbClr val="DCDCAA"/>
                </a:solidFill>
                <a:latin typeface="Consolas" charset="0"/>
                <a:ea typeface="Consolas" charset="0"/>
              </a:rPr>
              <a:t>replay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(</a:t>
            </a:r>
            <a:r>
              <a:rPr sz="2400" b="0">
                <a:solidFill>
                  <a:srgbClr val="4EC9B0"/>
                </a:solidFill>
                <a:latin typeface="Consolas" charset="0"/>
                <a:ea typeface="Consolas" charset="0"/>
              </a:rPr>
              <a:t>Path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2400" b="0">
                <a:solidFill>
                  <a:srgbClr val="9CDCFE"/>
                </a:solidFill>
                <a:latin typeface="Consolas" charset="0"/>
                <a:ea typeface="Consolas" charset="0"/>
              </a:rPr>
              <a:t>path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) </a:t>
            </a:r>
            <a:r>
              <a:rPr sz="2400" b="0">
                <a:solidFill>
                  <a:srgbClr val="569CD6"/>
                </a:solidFill>
                <a:latin typeface="Consolas" charset="0"/>
                <a:ea typeface="Consolas" charset="0"/>
              </a:rPr>
              <a:t>throws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2400" b="0">
                <a:solidFill>
                  <a:srgbClr val="4EC9B0"/>
                </a:solidFill>
                <a:latin typeface="Consolas" charset="0"/>
                <a:ea typeface="Consolas" charset="0"/>
              </a:rPr>
              <a:t>Exception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{</a:t>
            </a:r>
            <a:endParaRPr lang="ko-KR" altLang="en-US" sz="24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</a:t>
            </a:r>
            <a:r>
              <a:rPr sz="2400" b="0">
                <a:solidFill>
                  <a:srgbClr val="4EC9B0"/>
                </a:solidFill>
                <a:latin typeface="Consolas" charset="0"/>
                <a:ea typeface="Consolas" charset="0"/>
              </a:rPr>
              <a:t>List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&lt;</a:t>
            </a:r>
            <a:r>
              <a:rPr sz="2400" b="0">
                <a:solidFill>
                  <a:srgbClr val="4EC9B0"/>
                </a:solidFill>
                <a:latin typeface="Consolas" charset="0"/>
                <a:ea typeface="Consolas" charset="0"/>
              </a:rPr>
              <a:t>int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[]&gt; </a:t>
            </a:r>
            <a:r>
              <a:rPr sz="2400" b="0">
                <a:solidFill>
                  <a:srgbClr val="9CDCFE"/>
                </a:solidFill>
                <a:latin typeface="Consolas" charset="0"/>
                <a:ea typeface="Consolas" charset="0"/>
              </a:rPr>
              <a:t>seq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2400" b="0">
                <a:solidFill>
                  <a:srgbClr val="D4D4D4"/>
                </a:solidFill>
                <a:latin typeface="Consolas" charset="0"/>
                <a:ea typeface="Consolas" charset="0"/>
              </a:rPr>
              <a:t>=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2400" b="0">
                <a:solidFill>
                  <a:srgbClr val="C586C0"/>
                </a:solidFill>
                <a:latin typeface="Consolas" charset="0"/>
                <a:ea typeface="Consolas" charset="0"/>
              </a:rPr>
              <a:t>new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2400" b="0">
                <a:solidFill>
                  <a:srgbClr val="4EC9B0"/>
                </a:solidFill>
                <a:latin typeface="Consolas" charset="0"/>
                <a:ea typeface="Consolas" charset="0"/>
              </a:rPr>
              <a:t>ArrayList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&lt;&gt;();</a:t>
            </a:r>
            <a:endParaRPr lang="ko-KR" altLang="en-US" sz="24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</a:t>
            </a:r>
            <a:r>
              <a:rPr sz="2400" b="0">
                <a:solidFill>
                  <a:srgbClr val="C586C0"/>
                </a:solidFill>
                <a:latin typeface="Consolas" charset="0"/>
                <a:ea typeface="Consolas" charset="0"/>
              </a:rPr>
              <a:t>try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(</a:t>
            </a:r>
            <a:r>
              <a:rPr sz="2400" b="0">
                <a:solidFill>
                  <a:srgbClr val="4EC9B0"/>
                </a:solidFill>
                <a:latin typeface="Consolas" charset="0"/>
                <a:ea typeface="Consolas" charset="0"/>
              </a:rPr>
              <a:t>DataInputStream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2400" b="0">
                <a:solidFill>
                  <a:srgbClr val="9CDCFE"/>
                </a:solidFill>
                <a:latin typeface="Consolas" charset="0"/>
                <a:ea typeface="Consolas" charset="0"/>
              </a:rPr>
              <a:t>in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2400" b="0">
                <a:solidFill>
                  <a:srgbClr val="D4D4D4"/>
                </a:solidFill>
                <a:latin typeface="Consolas" charset="0"/>
                <a:ea typeface="Consolas" charset="0"/>
              </a:rPr>
              <a:t>=</a:t>
            </a:r>
            <a:endParaRPr lang="ko-KR" altLang="en-US" sz="2400" b="0">
              <a:solidFill>
                <a:srgbClr val="D4D4D4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         </a:t>
            </a:r>
            <a:r>
              <a:rPr sz="2400" b="0">
                <a:solidFill>
                  <a:srgbClr val="C586C0"/>
                </a:solidFill>
                <a:latin typeface="Consolas" charset="0"/>
                <a:ea typeface="Consolas" charset="0"/>
              </a:rPr>
              <a:t>new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2400" b="0">
                <a:solidFill>
                  <a:srgbClr val="DCDCAA"/>
                </a:solidFill>
                <a:latin typeface="Consolas" charset="0"/>
                <a:ea typeface="Consolas" charset="0"/>
              </a:rPr>
              <a:t>DataInputStream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(</a:t>
            </a:r>
            <a:r>
              <a:rPr sz="2400" b="0">
                <a:solidFill>
                  <a:srgbClr val="C586C0"/>
                </a:solidFill>
                <a:latin typeface="Consolas" charset="0"/>
                <a:ea typeface="Consolas" charset="0"/>
              </a:rPr>
              <a:t>new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2400" b="0">
                <a:solidFill>
                  <a:srgbClr val="DCDCAA"/>
                </a:solidFill>
                <a:latin typeface="Consolas" charset="0"/>
                <a:ea typeface="Consolas" charset="0"/>
              </a:rPr>
              <a:t>FileInputStream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(</a:t>
            </a:r>
            <a:r>
              <a:rPr sz="2400" b="0">
                <a:solidFill>
                  <a:srgbClr val="9CDCFE"/>
                </a:solidFill>
                <a:latin typeface="Consolas" charset="0"/>
                <a:ea typeface="Consolas" charset="0"/>
              </a:rPr>
              <a:t>path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.</a:t>
            </a:r>
            <a:r>
              <a:rPr sz="2400" b="0">
                <a:solidFill>
                  <a:srgbClr val="DCDCAA"/>
                </a:solidFill>
                <a:latin typeface="Consolas" charset="0"/>
                <a:ea typeface="Consolas" charset="0"/>
              </a:rPr>
              <a:t>toFile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()))) {</a:t>
            </a:r>
            <a:endParaRPr lang="ko-KR" altLang="en-US" sz="24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</a:t>
            </a:r>
            <a:r>
              <a:rPr sz="2400" b="0">
                <a:solidFill>
                  <a:srgbClr val="C586C0"/>
                </a:solidFill>
                <a:latin typeface="Consolas" charset="0"/>
                <a:ea typeface="Consolas" charset="0"/>
              </a:rPr>
              <a:t>while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(</a:t>
            </a:r>
            <a:r>
              <a:rPr sz="2400" b="0">
                <a:solidFill>
                  <a:srgbClr val="569CD6"/>
                </a:solidFill>
                <a:latin typeface="Consolas" charset="0"/>
                <a:ea typeface="Consolas" charset="0"/>
              </a:rPr>
              <a:t>true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) {</a:t>
            </a:r>
            <a:endParaRPr lang="ko-KR" altLang="en-US" sz="24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    </a:t>
            </a:r>
            <a:r>
              <a:rPr sz="2400" b="0">
                <a:solidFill>
                  <a:srgbClr val="4EC9B0"/>
                </a:solidFill>
                <a:latin typeface="Consolas" charset="0"/>
                <a:ea typeface="Consolas" charset="0"/>
              </a:rPr>
              <a:t>int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[] </a:t>
            </a:r>
            <a:r>
              <a:rPr sz="2400" b="0">
                <a:solidFill>
                  <a:srgbClr val="9CDCFE"/>
                </a:solidFill>
                <a:latin typeface="Consolas" charset="0"/>
                <a:ea typeface="Consolas" charset="0"/>
              </a:rPr>
              <a:t>q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2400" b="0">
                <a:solidFill>
                  <a:srgbClr val="D4D4D4"/>
                </a:solidFill>
                <a:latin typeface="Consolas" charset="0"/>
                <a:ea typeface="Consolas" charset="0"/>
              </a:rPr>
              <a:t>=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2400" b="0">
                <a:solidFill>
                  <a:srgbClr val="C586C0"/>
                </a:solidFill>
                <a:latin typeface="Consolas" charset="0"/>
                <a:ea typeface="Consolas" charset="0"/>
              </a:rPr>
              <a:t>new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2400" b="0">
                <a:solidFill>
                  <a:srgbClr val="4EC9B0"/>
                </a:solidFill>
                <a:latin typeface="Consolas" charset="0"/>
                <a:ea typeface="Consolas" charset="0"/>
              </a:rPr>
              <a:t>int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[NUM_JOINTS];</a:t>
            </a:r>
            <a:endParaRPr lang="ko-KR" altLang="en-US" sz="24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    </a:t>
            </a:r>
            <a:r>
              <a:rPr sz="2400" b="0">
                <a:solidFill>
                  <a:srgbClr val="C586C0"/>
                </a:solidFill>
                <a:latin typeface="Consolas" charset="0"/>
                <a:ea typeface="Consolas" charset="0"/>
              </a:rPr>
              <a:t>for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(</a:t>
            </a:r>
            <a:r>
              <a:rPr sz="2400" b="0">
                <a:solidFill>
                  <a:srgbClr val="4EC9B0"/>
                </a:solidFill>
                <a:latin typeface="Consolas" charset="0"/>
                <a:ea typeface="Consolas" charset="0"/>
              </a:rPr>
              <a:t>int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2400" b="0">
                <a:solidFill>
                  <a:srgbClr val="9CDCFE"/>
                </a:solidFill>
                <a:latin typeface="Consolas" charset="0"/>
                <a:ea typeface="Consolas" charset="0"/>
              </a:rPr>
              <a:t>i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2400" b="0">
                <a:solidFill>
                  <a:srgbClr val="D4D4D4"/>
                </a:solidFill>
                <a:latin typeface="Consolas" charset="0"/>
                <a:ea typeface="Consolas" charset="0"/>
              </a:rPr>
              <a:t>=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2400" b="0">
                <a:solidFill>
                  <a:srgbClr val="B5CEA8"/>
                </a:solidFill>
                <a:latin typeface="Consolas" charset="0"/>
                <a:ea typeface="Consolas" charset="0"/>
              </a:rPr>
              <a:t>0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; i </a:t>
            </a:r>
            <a:r>
              <a:rPr sz="2400" b="0">
                <a:solidFill>
                  <a:srgbClr val="D4D4D4"/>
                </a:solidFill>
                <a:latin typeface="Consolas" charset="0"/>
                <a:ea typeface="Consolas" charset="0"/>
              </a:rPr>
              <a:t>&lt;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NUM_JOINTS; i</a:t>
            </a:r>
            <a:r>
              <a:rPr sz="2400" b="0">
                <a:solidFill>
                  <a:srgbClr val="D4D4D4"/>
                </a:solidFill>
                <a:latin typeface="Consolas" charset="0"/>
                <a:ea typeface="Consolas" charset="0"/>
              </a:rPr>
              <a:t>++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) {</a:t>
            </a:r>
            <a:endParaRPr lang="ko-KR" altLang="en-US" sz="24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        q[i] </a:t>
            </a:r>
            <a:r>
              <a:rPr sz="2400" b="0">
                <a:solidFill>
                  <a:srgbClr val="D4D4D4"/>
                </a:solidFill>
                <a:latin typeface="Consolas" charset="0"/>
                <a:ea typeface="Consolas" charset="0"/>
              </a:rPr>
              <a:t>=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2400" b="0">
                <a:solidFill>
                  <a:srgbClr val="9CDCFE"/>
                </a:solidFill>
                <a:latin typeface="Consolas" charset="0"/>
                <a:ea typeface="Consolas" charset="0"/>
              </a:rPr>
              <a:t>in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.</a:t>
            </a:r>
            <a:r>
              <a:rPr sz="2400" b="0">
                <a:solidFill>
                  <a:srgbClr val="DCDCAA"/>
                </a:solidFill>
                <a:latin typeface="Consolas" charset="0"/>
                <a:ea typeface="Consolas" charset="0"/>
              </a:rPr>
              <a:t>readInt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();</a:t>
            </a:r>
            <a:endParaRPr lang="ko-KR" altLang="en-US" sz="24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    }</a:t>
            </a:r>
            <a:endParaRPr lang="ko-KR" altLang="en-US" sz="24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    </a:t>
            </a:r>
            <a:r>
              <a:rPr sz="2400" b="0">
                <a:solidFill>
                  <a:srgbClr val="9CDCFE"/>
                </a:solidFill>
                <a:latin typeface="Consolas" charset="0"/>
                <a:ea typeface="Consolas" charset="0"/>
              </a:rPr>
              <a:t>seq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.</a:t>
            </a:r>
            <a:r>
              <a:rPr sz="2400" b="0">
                <a:solidFill>
                  <a:srgbClr val="DCDCAA"/>
                </a:solidFill>
                <a:latin typeface="Consolas" charset="0"/>
                <a:ea typeface="Consolas" charset="0"/>
              </a:rPr>
              <a:t>add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(q);</a:t>
            </a:r>
            <a:endParaRPr lang="ko-KR" altLang="en-US" sz="24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}</a:t>
            </a:r>
            <a:endParaRPr lang="ko-KR" altLang="en-US" sz="24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} </a:t>
            </a:r>
            <a:r>
              <a:rPr sz="2400" b="0">
                <a:solidFill>
                  <a:srgbClr val="C586C0"/>
                </a:solidFill>
                <a:latin typeface="Consolas" charset="0"/>
                <a:ea typeface="Consolas" charset="0"/>
              </a:rPr>
              <a:t>catch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(</a:t>
            </a:r>
            <a:r>
              <a:rPr sz="2400" b="0">
                <a:solidFill>
                  <a:srgbClr val="4EC9B0"/>
                </a:solidFill>
                <a:latin typeface="Consolas" charset="0"/>
                <a:ea typeface="Consolas" charset="0"/>
              </a:rPr>
              <a:t>EOFException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2400" b="0">
                <a:solidFill>
                  <a:srgbClr val="9CDCFE"/>
                </a:solidFill>
                <a:latin typeface="Consolas" charset="0"/>
                <a:ea typeface="Consolas" charset="0"/>
              </a:rPr>
              <a:t>ignored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) {}</a:t>
            </a:r>
            <a:endParaRPr lang="ko-KR" altLang="en-US" sz="24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</a:t>
            </a:r>
            <a:r>
              <a:rPr sz="2400" b="0">
                <a:solidFill>
                  <a:srgbClr val="9CDCFE"/>
                </a:solidFill>
                <a:latin typeface="Consolas" charset="0"/>
                <a:ea typeface="Consolas" charset="0"/>
              </a:rPr>
              <a:t>System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.</a:t>
            </a:r>
            <a:r>
              <a:rPr sz="2400" b="0">
                <a:solidFill>
                  <a:srgbClr val="9CDCFE"/>
                </a:solidFill>
                <a:latin typeface="Consolas" charset="0"/>
                <a:ea typeface="Consolas" charset="0"/>
              </a:rPr>
              <a:t>out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.</a:t>
            </a:r>
            <a:r>
              <a:rPr sz="2400" b="0">
                <a:solidFill>
                  <a:srgbClr val="DCDCAA"/>
                </a:solidFill>
                <a:latin typeface="Consolas" charset="0"/>
                <a:ea typeface="Consolas" charset="0"/>
              </a:rPr>
              <a:t>println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(</a:t>
            </a:r>
            <a:r>
              <a:rPr sz="2400" b="0">
                <a:solidFill>
                  <a:srgbClr val="CE9178"/>
                </a:solidFill>
                <a:latin typeface="Consolas" charset="0"/>
                <a:ea typeface="Consolas" charset="0"/>
              </a:rPr>
              <a:t>"[REPLAY] "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2400" b="0">
                <a:solidFill>
                  <a:srgbClr val="D4D4D4"/>
                </a:solidFill>
                <a:latin typeface="Consolas" charset="0"/>
                <a:ea typeface="Consolas" charset="0"/>
              </a:rPr>
              <a:t>+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2400" b="0">
                <a:solidFill>
                  <a:srgbClr val="9CDCFE"/>
                </a:solidFill>
                <a:latin typeface="Consolas" charset="0"/>
                <a:ea typeface="Consolas" charset="0"/>
              </a:rPr>
              <a:t>seq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.</a:t>
            </a:r>
            <a:r>
              <a:rPr sz="2400" b="0">
                <a:solidFill>
                  <a:srgbClr val="DCDCAA"/>
                </a:solidFill>
                <a:latin typeface="Consolas" charset="0"/>
                <a:ea typeface="Consolas" charset="0"/>
              </a:rPr>
              <a:t>size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() </a:t>
            </a:r>
            <a:r>
              <a:rPr sz="2400" b="0">
                <a:solidFill>
                  <a:srgbClr val="D4D4D4"/>
                </a:solidFill>
                <a:latin typeface="Consolas" charset="0"/>
                <a:ea typeface="Consolas" charset="0"/>
              </a:rPr>
              <a:t>+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2400" b="0">
                <a:solidFill>
                  <a:srgbClr val="CE9178"/>
                </a:solidFill>
                <a:latin typeface="Consolas" charset="0"/>
                <a:ea typeface="Consolas" charset="0"/>
              </a:rPr>
              <a:t>" frames"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);</a:t>
            </a:r>
            <a:endParaRPr lang="ko-KR" altLang="en-US" sz="24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</a:t>
            </a:r>
            <a:r>
              <a:rPr sz="2400" b="0">
                <a:solidFill>
                  <a:srgbClr val="C586C0"/>
                </a:solidFill>
                <a:latin typeface="Consolas" charset="0"/>
                <a:ea typeface="Consolas" charset="0"/>
              </a:rPr>
              <a:t>for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(</a:t>
            </a:r>
            <a:r>
              <a:rPr sz="2400" b="0">
                <a:solidFill>
                  <a:srgbClr val="4EC9B0"/>
                </a:solidFill>
                <a:latin typeface="Consolas" charset="0"/>
                <a:ea typeface="Consolas" charset="0"/>
              </a:rPr>
              <a:t>int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[] </a:t>
            </a:r>
            <a:r>
              <a:rPr sz="2400" b="0">
                <a:solidFill>
                  <a:srgbClr val="9CDCFE"/>
                </a:solidFill>
                <a:latin typeface="Consolas" charset="0"/>
                <a:ea typeface="Consolas" charset="0"/>
              </a:rPr>
              <a:t>q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2400" b="0">
                <a:solidFill>
                  <a:srgbClr val="C586C0"/>
                </a:solidFill>
                <a:latin typeface="Consolas" charset="0"/>
                <a:ea typeface="Consolas" charset="0"/>
              </a:rPr>
              <a:t>: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seq) {</a:t>
            </a:r>
            <a:endParaRPr lang="ko-KR" altLang="en-US" sz="24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</a:t>
            </a:r>
            <a:r>
              <a:rPr sz="2400" b="0">
                <a:solidFill>
                  <a:srgbClr val="DCDCAA"/>
                </a:solidFill>
                <a:latin typeface="Consolas" charset="0"/>
                <a:ea typeface="Consolas" charset="0"/>
              </a:rPr>
              <a:t>writeFollower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(q);</a:t>
            </a:r>
            <a:endParaRPr lang="ko-KR" altLang="en-US" sz="24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</a:t>
            </a:r>
            <a:r>
              <a:rPr sz="2400" b="0">
                <a:solidFill>
                  <a:srgbClr val="9CDCFE"/>
                </a:solidFill>
                <a:latin typeface="Consolas" charset="0"/>
                <a:ea typeface="Consolas" charset="0"/>
              </a:rPr>
              <a:t>Thread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.</a:t>
            </a:r>
            <a:r>
              <a:rPr sz="2400" b="0">
                <a:solidFill>
                  <a:srgbClr val="DCDCAA"/>
                </a:solidFill>
                <a:latin typeface="Consolas" charset="0"/>
                <a:ea typeface="Consolas" charset="0"/>
              </a:rPr>
              <a:t>sleep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(DT_MS);</a:t>
            </a:r>
            <a:endParaRPr lang="ko-KR" altLang="en-US" sz="24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}</a:t>
            </a:r>
            <a:endParaRPr lang="ko-KR" altLang="en-US" sz="24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</a:t>
            </a:r>
            <a:r>
              <a:rPr sz="2400" b="0">
                <a:solidFill>
                  <a:srgbClr val="9CDCFE"/>
                </a:solidFill>
                <a:latin typeface="Consolas" charset="0"/>
                <a:ea typeface="Consolas" charset="0"/>
              </a:rPr>
              <a:t>System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.</a:t>
            </a:r>
            <a:r>
              <a:rPr sz="2400" b="0">
                <a:solidFill>
                  <a:srgbClr val="9CDCFE"/>
                </a:solidFill>
                <a:latin typeface="Consolas" charset="0"/>
                <a:ea typeface="Consolas" charset="0"/>
              </a:rPr>
              <a:t>out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.</a:t>
            </a:r>
            <a:r>
              <a:rPr sz="2400" b="0">
                <a:solidFill>
                  <a:srgbClr val="DCDCAA"/>
                </a:solidFill>
                <a:latin typeface="Consolas" charset="0"/>
                <a:ea typeface="Consolas" charset="0"/>
              </a:rPr>
              <a:t>println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(</a:t>
            </a:r>
            <a:r>
              <a:rPr sz="2400" b="0">
                <a:solidFill>
                  <a:srgbClr val="CE9178"/>
                </a:solidFill>
                <a:latin typeface="Consolas" charset="0"/>
                <a:ea typeface="Consolas" charset="0"/>
              </a:rPr>
              <a:t>"[REPLAY] done"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);</a:t>
            </a:r>
            <a:endParaRPr lang="ko-KR" altLang="en-US" sz="24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   }</a:t>
            </a:r>
            <a:endParaRPr lang="ko-KR" altLang="en-US" sz="24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   </a:t>
            </a:r>
            <a:r>
              <a:rPr sz="2400" b="0">
                <a:solidFill>
                  <a:srgbClr val="569CD6"/>
                </a:solidFill>
                <a:latin typeface="Consolas" charset="0"/>
                <a:ea typeface="Consolas" charset="0"/>
              </a:rPr>
              <a:t>static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2400" b="0">
                <a:solidFill>
                  <a:srgbClr val="569CD6"/>
                </a:solidFill>
                <a:latin typeface="Consolas" charset="0"/>
                <a:ea typeface="Consolas" charset="0"/>
              </a:rPr>
              <a:t>class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2400" b="0">
                <a:solidFill>
                  <a:srgbClr val="4EC9B0"/>
                </a:solidFill>
                <a:latin typeface="Consolas" charset="0"/>
                <a:ea typeface="Consolas" charset="0"/>
              </a:rPr>
              <a:t>KeyInput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2400" b="0">
                <a:solidFill>
                  <a:srgbClr val="569CD6"/>
                </a:solidFill>
                <a:latin typeface="Consolas" charset="0"/>
                <a:ea typeface="Consolas" charset="0"/>
              </a:rPr>
              <a:t>implements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2400" b="0">
                <a:solidFill>
                  <a:srgbClr val="4EC9B0"/>
                </a:solidFill>
                <a:latin typeface="Consolas" charset="0"/>
                <a:ea typeface="Consolas" charset="0"/>
              </a:rPr>
              <a:t>Runnable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{</a:t>
            </a:r>
            <a:endParaRPr lang="ko-KR" altLang="en-US" sz="24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</a:t>
            </a:r>
            <a:r>
              <a:rPr sz="2400" b="0">
                <a:solidFill>
                  <a:srgbClr val="569CD6"/>
                </a:solidFill>
                <a:latin typeface="Consolas" charset="0"/>
                <a:ea typeface="Consolas" charset="0"/>
              </a:rPr>
              <a:t>private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2400" b="0">
                <a:solidFill>
                  <a:srgbClr val="569CD6"/>
                </a:solidFill>
                <a:latin typeface="Consolas" charset="0"/>
                <a:ea typeface="Consolas" charset="0"/>
              </a:rPr>
              <a:t>final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2400" b="0">
                <a:solidFill>
                  <a:srgbClr val="4EC9B0"/>
                </a:solidFill>
                <a:latin typeface="Consolas" charset="0"/>
                <a:ea typeface="Consolas" charset="0"/>
              </a:rPr>
              <a:t>Set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&lt;</a:t>
            </a:r>
            <a:r>
              <a:rPr sz="2400" b="0">
                <a:solidFill>
                  <a:srgbClr val="4EC9B0"/>
                </a:solidFill>
                <a:latin typeface="Consolas" charset="0"/>
                <a:ea typeface="Consolas" charset="0"/>
              </a:rPr>
              <a:t>Character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&gt; </a:t>
            </a:r>
            <a:r>
              <a:rPr sz="2400" b="0">
                <a:solidFill>
                  <a:srgbClr val="9CDCFE"/>
                </a:solidFill>
                <a:latin typeface="Consolas" charset="0"/>
                <a:ea typeface="Consolas" charset="0"/>
              </a:rPr>
              <a:t>pressed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2400" b="0">
                <a:solidFill>
                  <a:srgbClr val="D4D4D4"/>
                </a:solidFill>
                <a:latin typeface="Consolas" charset="0"/>
                <a:ea typeface="Consolas" charset="0"/>
              </a:rPr>
              <a:t>=</a:t>
            </a:r>
            <a:endParaRPr lang="ko-KR" altLang="en-US" sz="2400" b="0">
              <a:solidFill>
                <a:srgbClr val="D4D4D4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    </a:t>
            </a:r>
            <a:r>
              <a:rPr sz="2400" b="0">
                <a:solidFill>
                  <a:srgbClr val="9CDCFE"/>
                </a:solidFill>
                <a:latin typeface="Consolas" charset="0"/>
                <a:ea typeface="Consolas" charset="0"/>
              </a:rPr>
              <a:t>Collections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.</a:t>
            </a:r>
            <a:r>
              <a:rPr sz="2400" b="0">
                <a:solidFill>
                  <a:srgbClr val="DCDCAA"/>
                </a:solidFill>
                <a:latin typeface="Consolas" charset="0"/>
                <a:ea typeface="Consolas" charset="0"/>
              </a:rPr>
              <a:t>synchronizedSet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(</a:t>
            </a:r>
            <a:r>
              <a:rPr sz="2400" b="0">
                <a:solidFill>
                  <a:srgbClr val="C586C0"/>
                </a:solidFill>
                <a:latin typeface="Consolas" charset="0"/>
                <a:ea typeface="Consolas" charset="0"/>
              </a:rPr>
              <a:t>new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2400" b="0">
                <a:solidFill>
                  <a:srgbClr val="4EC9B0"/>
                </a:solidFill>
                <a:latin typeface="Consolas" charset="0"/>
                <a:ea typeface="Consolas" charset="0"/>
              </a:rPr>
              <a:t>HashSet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&lt;&gt;());</a:t>
            </a:r>
            <a:endParaRPr lang="ko-KR" altLang="en-US" sz="24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</a:t>
            </a:r>
            <a:r>
              <a:rPr sz="2400" b="0">
                <a:solidFill>
                  <a:srgbClr val="569CD6"/>
                </a:solidFill>
                <a:latin typeface="Consolas" charset="0"/>
                <a:ea typeface="Consolas" charset="0"/>
              </a:rPr>
              <a:t>public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2400" b="0">
                <a:solidFill>
                  <a:srgbClr val="4EC9B0"/>
                </a:solidFill>
                <a:latin typeface="Consolas" charset="0"/>
                <a:ea typeface="Consolas" charset="0"/>
              </a:rPr>
              <a:t>void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2400" b="0">
                <a:solidFill>
                  <a:srgbClr val="DCDCAA"/>
                </a:solidFill>
                <a:latin typeface="Consolas" charset="0"/>
                <a:ea typeface="Consolas" charset="0"/>
              </a:rPr>
              <a:t>run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() {</a:t>
            </a:r>
            <a:endParaRPr lang="ko-KR" altLang="en-US" sz="24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</a:t>
            </a:r>
            <a:r>
              <a:rPr sz="2400" b="0">
                <a:solidFill>
                  <a:srgbClr val="C586C0"/>
                </a:solidFill>
                <a:latin typeface="Consolas" charset="0"/>
                <a:ea typeface="Consolas" charset="0"/>
              </a:rPr>
              <a:t>try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{</a:t>
            </a:r>
            <a:endParaRPr lang="ko-KR" altLang="en-US" sz="24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    </a:t>
            </a:r>
            <a:r>
              <a:rPr sz="2400" b="0">
                <a:solidFill>
                  <a:srgbClr val="C586C0"/>
                </a:solidFill>
                <a:latin typeface="Consolas" charset="0"/>
                <a:ea typeface="Consolas" charset="0"/>
              </a:rPr>
              <a:t>while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(</a:t>
            </a:r>
            <a:r>
              <a:rPr sz="2400" b="0">
                <a:solidFill>
                  <a:srgbClr val="569CD6"/>
                </a:solidFill>
                <a:latin typeface="Consolas" charset="0"/>
                <a:ea typeface="Consolas" charset="0"/>
              </a:rPr>
              <a:t>true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) {</a:t>
            </a:r>
            <a:endParaRPr lang="ko-KR" altLang="en-US" sz="24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        </a:t>
            </a:r>
            <a:r>
              <a:rPr sz="2400" b="0">
                <a:solidFill>
                  <a:srgbClr val="4EC9B0"/>
                </a:solidFill>
                <a:latin typeface="Consolas" charset="0"/>
                <a:ea typeface="Consolas" charset="0"/>
              </a:rPr>
              <a:t>int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2400" b="0">
                <a:solidFill>
                  <a:srgbClr val="9CDCFE"/>
                </a:solidFill>
                <a:latin typeface="Consolas" charset="0"/>
                <a:ea typeface="Consolas" charset="0"/>
              </a:rPr>
              <a:t>c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2400" b="0">
                <a:solidFill>
                  <a:srgbClr val="D4D4D4"/>
                </a:solidFill>
                <a:latin typeface="Consolas" charset="0"/>
                <a:ea typeface="Consolas" charset="0"/>
              </a:rPr>
              <a:t>=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2400" b="0">
                <a:solidFill>
                  <a:srgbClr val="9CDCFE"/>
                </a:solidFill>
                <a:latin typeface="Consolas" charset="0"/>
                <a:ea typeface="Consolas" charset="0"/>
              </a:rPr>
              <a:t>System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.</a:t>
            </a:r>
            <a:r>
              <a:rPr sz="2400" b="0">
                <a:solidFill>
                  <a:srgbClr val="9CDCFE"/>
                </a:solidFill>
                <a:latin typeface="Consolas" charset="0"/>
                <a:ea typeface="Consolas" charset="0"/>
              </a:rPr>
              <a:t>in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.</a:t>
            </a:r>
            <a:r>
              <a:rPr sz="2400" b="0">
                <a:solidFill>
                  <a:srgbClr val="DCDCAA"/>
                </a:solidFill>
                <a:latin typeface="Consolas" charset="0"/>
                <a:ea typeface="Consolas" charset="0"/>
              </a:rPr>
              <a:t>read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();</a:t>
            </a:r>
            <a:endParaRPr lang="ko-KR" altLang="en-US" sz="24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        </a:t>
            </a:r>
            <a:r>
              <a:rPr sz="2400" b="0">
                <a:solidFill>
                  <a:srgbClr val="C586C0"/>
                </a:solidFill>
                <a:latin typeface="Consolas" charset="0"/>
                <a:ea typeface="Consolas" charset="0"/>
              </a:rPr>
              <a:t>if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(c </a:t>
            </a:r>
            <a:r>
              <a:rPr sz="2400" b="0">
                <a:solidFill>
                  <a:srgbClr val="D4D4D4"/>
                </a:solidFill>
                <a:latin typeface="Consolas" charset="0"/>
                <a:ea typeface="Consolas" charset="0"/>
              </a:rPr>
              <a:t>&gt;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2400" b="0">
                <a:solidFill>
                  <a:srgbClr val="B5CEA8"/>
                </a:solidFill>
                <a:latin typeface="Consolas" charset="0"/>
                <a:ea typeface="Consolas" charset="0"/>
              </a:rPr>
              <a:t>0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) </a:t>
            </a:r>
            <a:r>
              <a:rPr sz="2400" b="0">
                <a:solidFill>
                  <a:srgbClr val="9CDCFE"/>
                </a:solidFill>
                <a:latin typeface="Consolas" charset="0"/>
                <a:ea typeface="Consolas" charset="0"/>
              </a:rPr>
              <a:t>pressed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.</a:t>
            </a:r>
            <a:r>
              <a:rPr sz="2400" b="0">
                <a:solidFill>
                  <a:srgbClr val="DCDCAA"/>
                </a:solidFill>
                <a:latin typeface="Consolas" charset="0"/>
                <a:ea typeface="Consolas" charset="0"/>
              </a:rPr>
              <a:t>add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((</a:t>
            </a:r>
            <a:r>
              <a:rPr sz="2400" b="0">
                <a:solidFill>
                  <a:srgbClr val="4EC9B0"/>
                </a:solidFill>
                <a:latin typeface="Consolas" charset="0"/>
                <a:ea typeface="Consolas" charset="0"/>
              </a:rPr>
              <a:t>char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) c);</a:t>
            </a:r>
            <a:endParaRPr lang="ko-KR" altLang="en-US" sz="24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    }</a:t>
            </a:r>
            <a:endParaRPr lang="ko-KR" altLang="en-US" sz="24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} </a:t>
            </a:r>
            <a:r>
              <a:rPr sz="2400" b="0">
                <a:solidFill>
                  <a:srgbClr val="C586C0"/>
                </a:solidFill>
                <a:latin typeface="Consolas" charset="0"/>
                <a:ea typeface="Consolas" charset="0"/>
              </a:rPr>
              <a:t>catch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(</a:t>
            </a:r>
            <a:r>
              <a:rPr sz="2400" b="0">
                <a:solidFill>
                  <a:srgbClr val="4EC9B0"/>
                </a:solidFill>
                <a:latin typeface="Consolas" charset="0"/>
                <a:ea typeface="Consolas" charset="0"/>
              </a:rPr>
              <a:t>IOException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2400" b="0">
                <a:solidFill>
                  <a:srgbClr val="9CDCFE"/>
                </a:solidFill>
                <a:latin typeface="Consolas" charset="0"/>
                <a:ea typeface="Consolas" charset="0"/>
              </a:rPr>
              <a:t>ignored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) {}</a:t>
            </a:r>
            <a:endParaRPr lang="ko-KR" altLang="en-US" sz="24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}</a:t>
            </a:r>
            <a:endParaRPr lang="ko-KR" altLang="en-US" sz="24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</a:t>
            </a:r>
            <a:r>
              <a:rPr sz="2400" b="0">
                <a:solidFill>
                  <a:srgbClr val="4EC9B0"/>
                </a:solidFill>
                <a:latin typeface="Consolas" charset="0"/>
                <a:ea typeface="Consolas" charset="0"/>
              </a:rPr>
              <a:t>boolean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2400" b="0">
                <a:solidFill>
                  <a:srgbClr val="DCDCAA"/>
                </a:solidFill>
                <a:latin typeface="Consolas" charset="0"/>
                <a:ea typeface="Consolas" charset="0"/>
              </a:rPr>
              <a:t>isPressed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(</a:t>
            </a:r>
            <a:r>
              <a:rPr sz="2400" b="0">
                <a:solidFill>
                  <a:srgbClr val="4EC9B0"/>
                </a:solidFill>
                <a:latin typeface="Consolas" charset="0"/>
                <a:ea typeface="Consolas" charset="0"/>
              </a:rPr>
              <a:t>char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2400" b="0">
                <a:solidFill>
                  <a:srgbClr val="9CDCFE"/>
                </a:solidFill>
                <a:latin typeface="Consolas" charset="0"/>
                <a:ea typeface="Consolas" charset="0"/>
              </a:rPr>
              <a:t>c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) {</a:t>
            </a:r>
            <a:endParaRPr lang="ko-KR" altLang="en-US" sz="24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</a:t>
            </a:r>
            <a:r>
              <a:rPr sz="2400" b="0">
                <a:solidFill>
                  <a:srgbClr val="C586C0"/>
                </a:solidFill>
                <a:latin typeface="Consolas" charset="0"/>
                <a:ea typeface="Consolas" charset="0"/>
              </a:rPr>
              <a:t>return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2400" b="0">
                <a:solidFill>
                  <a:srgbClr val="9CDCFE"/>
                </a:solidFill>
                <a:latin typeface="Consolas" charset="0"/>
                <a:ea typeface="Consolas" charset="0"/>
              </a:rPr>
              <a:t>pressed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.</a:t>
            </a:r>
            <a:r>
              <a:rPr sz="2400" b="0">
                <a:solidFill>
                  <a:srgbClr val="DCDCAA"/>
                </a:solidFill>
                <a:latin typeface="Consolas" charset="0"/>
                <a:ea typeface="Consolas" charset="0"/>
              </a:rPr>
              <a:t>remove</a:t>
            </a:r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(c);</a:t>
            </a:r>
            <a:endParaRPr lang="ko-KR" altLang="en-US" sz="24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}</a:t>
            </a:r>
            <a:endParaRPr lang="ko-KR" altLang="en-US" sz="24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    }</a:t>
            </a:r>
            <a:endParaRPr lang="ko-KR" altLang="en-US" sz="24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2400" b="0">
                <a:solidFill>
                  <a:srgbClr val="CCCCCC"/>
                </a:solidFill>
                <a:latin typeface="Consolas" charset="0"/>
                <a:ea typeface="Consolas" charset="0"/>
              </a:rPr>
              <a:t>}</a:t>
            </a:r>
            <a:endParaRPr lang="ko-KR" altLang="en-US" sz="36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BEBEB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-101600" y="3162300"/>
            <a:ext cx="23406100" cy="711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594100" y="2743200"/>
            <a:ext cx="2133600" cy="15875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8951" b="false" i="false" u="none" strike="noStrike">
                <a:solidFill>
                  <a:srgbClr val="EBEBEB"/>
                </a:solidFill>
                <a:latin typeface="Pretendard Black"/>
              </a:rPr>
              <a:t>01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125200" y="2743200"/>
            <a:ext cx="2159000" cy="15875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8951" b="false" i="false" u="none" strike="noStrike" spc="-269">
                <a:solidFill>
                  <a:srgbClr val="EBEBEB"/>
                </a:solidFill>
                <a:latin typeface="Pretendard Black"/>
              </a:rPr>
              <a:t>02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656300" y="2743200"/>
            <a:ext cx="2159000" cy="15875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8951" b="false" i="false" u="none" strike="noStrike" spc="-358">
                <a:solidFill>
                  <a:srgbClr val="EBEBEB"/>
                </a:solidFill>
                <a:latin typeface="Pretendard Black"/>
              </a:rPr>
              <a:t>03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55800" y="5473700"/>
            <a:ext cx="5651500" cy="31877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32800"/>
              </a:lnSpc>
            </a:pP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산업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현장의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로봇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사용자는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대부분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비전문가</a:t>
            </a:r>
          </a:p>
          <a:p>
            <a:pPr algn="ctr" lvl="0">
              <a:lnSpc>
                <a:spcPct val="132800"/>
              </a:lnSpc>
            </a:pP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기존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로봇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티칭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도구의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복잡성</a:t>
            </a:r>
          </a:p>
          <a:p>
            <a:pPr algn="ctr" lvl="0">
              <a:lnSpc>
                <a:spcPct val="132800"/>
              </a:lnSpc>
            </a:pP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단순한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동작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기록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·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재생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방식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필요</a:t>
            </a:r>
          </a:p>
          <a:p>
            <a:pPr algn="ctr" lvl="0">
              <a:lnSpc>
                <a:spcPct val="132800"/>
              </a:lnSpc>
            </a:pP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- '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로봇을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쓰는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사람과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프로그래밍하는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사람은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다르다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'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43100" y="4711700"/>
            <a:ext cx="5676900" cy="596900"/>
          </a:xfrm>
          <a:prstGeom prst="rect">
            <a:avLst/>
          </a:prstGeom>
        </p:spPr>
        <p:txBody>
          <a:bodyPr anchor="b" rtlCol="false"/>
          <a:lstStyle/>
          <a:p>
            <a:pPr algn="ctr" lvl="0">
              <a:lnSpc>
                <a:spcPct val="116199"/>
              </a:lnSpc>
            </a:pPr>
            <a:r>
              <a:rPr lang="ko-KR" sz="3340" b="false" i="false" u="none" strike="noStrike">
                <a:solidFill>
                  <a:srgbClr val="536065"/>
                </a:solidFill>
                <a:ea typeface="Pretendard Black"/>
              </a:rPr>
              <a:t>프로젝트</a:t>
            </a:r>
            <a:r>
              <a:rPr lang="en-US" sz="334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3340" b="false" i="false" u="none" strike="noStrike">
                <a:solidFill>
                  <a:srgbClr val="536065"/>
                </a:solidFill>
                <a:ea typeface="Pretendard Black"/>
              </a:rPr>
              <a:t>개요</a:t>
            </a:r>
            <a:r>
              <a:rPr lang="en-US" sz="3340" b="false" i="false" u="none" strike="noStrike">
                <a:solidFill>
                  <a:srgbClr val="536065"/>
                </a:solidFill>
                <a:latin typeface="Pretendard Black"/>
              </a:rPr>
              <a:t> (WHY)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59900" y="5473700"/>
            <a:ext cx="5651500" cy="26416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32800"/>
              </a:lnSpc>
            </a:pP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전문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지식이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필요한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인터페이스</a:t>
            </a:r>
          </a:p>
          <a:p>
            <a:pPr algn="ctr" lvl="0">
              <a:lnSpc>
                <a:spcPct val="132800"/>
              </a:lnSpc>
            </a:pP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작업자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교육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시간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증가</a:t>
            </a:r>
          </a:p>
          <a:p>
            <a:pPr algn="ctr" lvl="0">
              <a:lnSpc>
                <a:spcPct val="132800"/>
              </a:lnSpc>
            </a:pP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간단한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반복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작업에도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복잡한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설정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필요</a:t>
            </a:r>
          </a:p>
          <a:p>
            <a:pPr algn="ctr" lvl="0">
              <a:lnSpc>
                <a:spcPct val="132800"/>
              </a:lnSpc>
            </a:pP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- '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단순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반복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작업에는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과한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도구가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사용되고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있다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'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47200" y="4711700"/>
            <a:ext cx="5676900" cy="596900"/>
          </a:xfrm>
          <a:prstGeom prst="rect">
            <a:avLst/>
          </a:prstGeom>
        </p:spPr>
        <p:txBody>
          <a:bodyPr anchor="b" rtlCol="false"/>
          <a:lstStyle/>
          <a:p>
            <a:pPr algn="ctr" lvl="0">
              <a:lnSpc>
                <a:spcPct val="116199"/>
              </a:lnSpc>
            </a:pPr>
            <a:r>
              <a:rPr lang="ko-KR" sz="3340" b="false" i="false" u="none" strike="noStrike">
                <a:solidFill>
                  <a:srgbClr val="536065"/>
                </a:solidFill>
                <a:ea typeface="Pretendard Black"/>
              </a:rPr>
              <a:t>문제</a:t>
            </a:r>
            <a:r>
              <a:rPr lang="en-US" sz="334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3340" b="false" i="false" u="none" strike="noStrike">
                <a:solidFill>
                  <a:srgbClr val="536065"/>
                </a:solidFill>
                <a:ea typeface="Pretendard Black"/>
              </a:rPr>
              <a:t>정의</a:t>
            </a:r>
            <a:r>
              <a:rPr lang="en-US" sz="3340" b="false" i="false" u="none" strike="noStrike">
                <a:solidFill>
                  <a:srgbClr val="536065"/>
                </a:solidFill>
                <a:latin typeface="Pretendard Black"/>
              </a:rPr>
              <a:t> (WHAT)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903700" y="5473700"/>
            <a:ext cx="5651500" cy="26416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32800"/>
              </a:lnSpc>
            </a:pP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비전문가도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사용할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수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있는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인터페이스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구현</a:t>
            </a:r>
          </a:p>
          <a:p>
            <a:pPr algn="ctr" lvl="0">
              <a:lnSpc>
                <a:spcPct val="132800"/>
              </a:lnSpc>
            </a:pP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- Record / Stop / Replay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기반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GUI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설계</a:t>
            </a:r>
          </a:p>
          <a:p>
            <a:pPr algn="ctr" lvl="0">
              <a:lnSpc>
                <a:spcPct val="132800"/>
              </a:lnSpc>
            </a:pP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로봇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동작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직접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시연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및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재생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방식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구현</a:t>
            </a:r>
          </a:p>
          <a:p>
            <a:pPr algn="ctr" lvl="0">
              <a:lnSpc>
                <a:spcPct val="132800"/>
              </a:lnSpc>
            </a:pP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- '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코드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없이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사용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가능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'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891000" y="4711700"/>
            <a:ext cx="5676900" cy="596900"/>
          </a:xfrm>
          <a:prstGeom prst="rect">
            <a:avLst/>
          </a:prstGeom>
        </p:spPr>
        <p:txBody>
          <a:bodyPr anchor="b" rtlCol="false"/>
          <a:lstStyle/>
          <a:p>
            <a:pPr algn="ctr" lvl="0">
              <a:lnSpc>
                <a:spcPct val="116199"/>
              </a:lnSpc>
            </a:pPr>
            <a:r>
              <a:rPr lang="ko-KR" sz="3340" b="false" i="false" u="none" strike="noStrike">
                <a:solidFill>
                  <a:srgbClr val="536065"/>
                </a:solidFill>
                <a:ea typeface="Pretendard Black"/>
              </a:rPr>
              <a:t>프로젝트</a:t>
            </a:r>
            <a:r>
              <a:rPr lang="en-US" sz="334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3340" b="false" i="false" u="none" strike="noStrike">
                <a:solidFill>
                  <a:srgbClr val="536065"/>
                </a:solidFill>
                <a:ea typeface="Pretendard Black"/>
              </a:rPr>
              <a:t>목표</a:t>
            </a:r>
            <a:r>
              <a:rPr lang="en-US" sz="3340" b="false" i="false" u="none" strike="noStrike">
                <a:solidFill>
                  <a:srgbClr val="536065"/>
                </a:solidFill>
                <a:latin typeface="Pretendard Black"/>
              </a:rPr>
              <a:t> (GOAL)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-114300" y="8623300"/>
            <a:ext cx="23406100" cy="7112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3568700" y="8204200"/>
            <a:ext cx="2133600" cy="15875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8951" b="false" i="false" u="none" strike="noStrike">
                <a:solidFill>
                  <a:srgbClr val="EBEBEB"/>
                </a:solidFill>
                <a:latin typeface="Pretendard Black"/>
              </a:rPr>
              <a:t>04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112500" y="8204200"/>
            <a:ext cx="2159000" cy="15875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8951" b="false" i="false" u="none" strike="noStrike" spc="-269">
                <a:solidFill>
                  <a:srgbClr val="EBEBEB"/>
                </a:solidFill>
                <a:latin typeface="Pretendard Black"/>
              </a:rPr>
              <a:t>05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643600" y="8204200"/>
            <a:ext cx="2159000" cy="15875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8951" b="false" i="false" u="none" strike="noStrike" spc="-358">
                <a:solidFill>
                  <a:srgbClr val="EBEBEB"/>
                </a:solidFill>
                <a:latin typeface="Pretendard Black"/>
              </a:rPr>
              <a:t>06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43100" y="10934700"/>
            <a:ext cx="5651500" cy="20955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32800"/>
              </a:lnSpc>
            </a:pP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리더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로봇과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팔로워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로봇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구성</a:t>
            </a:r>
          </a:p>
          <a:p>
            <a:pPr algn="ctr" lvl="0">
              <a:lnSpc>
                <a:spcPct val="132800"/>
              </a:lnSpc>
            </a:pP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관절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위치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기반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실시간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동작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전달</a:t>
            </a:r>
          </a:p>
          <a:p>
            <a:pPr algn="ctr" lvl="0">
              <a:lnSpc>
                <a:spcPct val="132800"/>
              </a:lnSpc>
            </a:pP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동작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흐름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: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직접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조작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→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데이터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기록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→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동작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재생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30400" y="9575800"/>
            <a:ext cx="5676900" cy="1193800"/>
          </a:xfrm>
          <a:prstGeom prst="rect">
            <a:avLst/>
          </a:prstGeom>
        </p:spPr>
        <p:txBody>
          <a:bodyPr anchor="b" rtlCol="false"/>
          <a:lstStyle/>
          <a:p>
            <a:pPr algn="ctr" lvl="0">
              <a:lnSpc>
                <a:spcPct val="116199"/>
              </a:lnSpc>
            </a:pPr>
            <a:r>
              <a:rPr lang="ko-KR" sz="3340" b="false" i="false" u="none" strike="noStrike">
                <a:solidFill>
                  <a:srgbClr val="536065"/>
                </a:solidFill>
                <a:ea typeface="Pretendard Black"/>
              </a:rPr>
              <a:t>시스템</a:t>
            </a:r>
            <a:r>
              <a:rPr lang="en-US" sz="334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3340" b="false" i="false" u="none" strike="noStrike">
                <a:solidFill>
                  <a:srgbClr val="536065"/>
                </a:solidFill>
                <a:ea typeface="Pretendard Black"/>
              </a:rPr>
              <a:t>구성</a:t>
            </a:r>
            <a:r>
              <a:rPr lang="en-US" sz="334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3340" b="false" i="false" u="none" strike="noStrike">
                <a:solidFill>
                  <a:srgbClr val="536065"/>
                </a:solidFill>
                <a:ea typeface="Pretendard Black"/>
              </a:rPr>
              <a:t>및</a:t>
            </a:r>
            <a:r>
              <a:rPr lang="en-US" sz="334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3340" b="false" i="false" u="none" strike="noStrike">
                <a:solidFill>
                  <a:srgbClr val="536065"/>
                </a:solidFill>
                <a:ea typeface="Pretendard Black"/>
              </a:rPr>
              <a:t>동작</a:t>
            </a:r>
            <a:r>
              <a:rPr lang="en-US" sz="334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3340" b="false" i="false" u="none" strike="noStrike">
                <a:solidFill>
                  <a:srgbClr val="536065"/>
                </a:solidFill>
                <a:ea typeface="Pretendard Black"/>
              </a:rPr>
              <a:t>방식</a:t>
            </a:r>
            <a:r>
              <a:rPr lang="en-US" sz="3340" b="false" i="false" u="none" strike="noStrike">
                <a:solidFill>
                  <a:srgbClr val="536065"/>
                </a:solidFill>
                <a:latin typeface="Pretendard Black"/>
              </a:rPr>
              <a:t> (HOW)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47200" y="10934700"/>
            <a:ext cx="5651500" cy="20955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32800"/>
              </a:lnSpc>
            </a:pP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실시간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텔레오퍼레이션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구현</a:t>
            </a:r>
          </a:p>
          <a:p>
            <a:pPr algn="ctr" lvl="0">
              <a:lnSpc>
                <a:spcPct val="132800"/>
              </a:lnSpc>
            </a:pP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동작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기록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및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재생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정상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동작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확인</a:t>
            </a:r>
          </a:p>
          <a:p>
            <a:pPr algn="ctr" lvl="0">
              <a:lnSpc>
                <a:spcPct val="132800"/>
              </a:lnSpc>
            </a:pP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버튼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3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개로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조작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가능한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GUI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기반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제어</a:t>
            </a:r>
          </a:p>
          <a:p>
            <a:pPr algn="ctr" lvl="0">
              <a:lnSpc>
                <a:spcPct val="132800"/>
              </a:lnSpc>
            </a:pP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별도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로봇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프로그램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수정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없이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동작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34500" y="10172700"/>
            <a:ext cx="5676900" cy="596900"/>
          </a:xfrm>
          <a:prstGeom prst="rect">
            <a:avLst/>
          </a:prstGeom>
        </p:spPr>
        <p:txBody>
          <a:bodyPr anchor="b" rtlCol="false"/>
          <a:lstStyle/>
          <a:p>
            <a:pPr algn="ctr" lvl="0">
              <a:lnSpc>
                <a:spcPct val="116199"/>
              </a:lnSpc>
            </a:pPr>
            <a:r>
              <a:rPr lang="ko-KR" sz="3340" b="false" i="false" u="none" strike="noStrike">
                <a:solidFill>
                  <a:srgbClr val="536065"/>
                </a:solidFill>
                <a:ea typeface="Pretendard Black"/>
              </a:rPr>
              <a:t>구현</a:t>
            </a:r>
            <a:r>
              <a:rPr lang="en-US" sz="334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3340" b="false" i="false" u="none" strike="noStrike">
                <a:solidFill>
                  <a:srgbClr val="536065"/>
                </a:solidFill>
                <a:ea typeface="Pretendard Black"/>
              </a:rPr>
              <a:t>결과</a:t>
            </a:r>
            <a:r>
              <a:rPr lang="en-US" sz="334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3340" b="false" i="false" u="none" strike="noStrike">
                <a:solidFill>
                  <a:srgbClr val="536065"/>
                </a:solidFill>
                <a:ea typeface="Pretendard Black"/>
              </a:rPr>
              <a:t>및</a:t>
            </a:r>
            <a:r>
              <a:rPr lang="en-US" sz="334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3340" b="false" i="false" u="none" strike="noStrike">
                <a:solidFill>
                  <a:srgbClr val="536065"/>
                </a:solidFill>
                <a:ea typeface="Pretendard Black"/>
              </a:rPr>
              <a:t>특징</a:t>
            </a:r>
            <a:r>
              <a:rPr lang="en-US" sz="3340" b="false" i="false" u="none" strike="noStrike">
                <a:solidFill>
                  <a:srgbClr val="536065"/>
                </a:solidFill>
                <a:latin typeface="Pretendard Black"/>
              </a:rPr>
              <a:t> (RESULT)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891000" y="10934700"/>
            <a:ext cx="5651500" cy="26416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32800"/>
              </a:lnSpc>
            </a:pP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현장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작업자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교육용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로봇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제어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보조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도구</a:t>
            </a:r>
          </a:p>
          <a:p>
            <a:pPr algn="ctr" lvl="0">
              <a:lnSpc>
                <a:spcPct val="132800"/>
              </a:lnSpc>
            </a:pP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반복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작업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시연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및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테스트용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시스템</a:t>
            </a:r>
          </a:p>
          <a:p>
            <a:pPr algn="ctr" lvl="0">
              <a:lnSpc>
                <a:spcPct val="132800"/>
              </a:lnSpc>
            </a:pP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로봇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제어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인터페이스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연구용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프로토타입</a:t>
            </a:r>
          </a:p>
          <a:p>
            <a:pPr algn="ctr" lvl="0">
              <a:lnSpc>
                <a:spcPct val="132800"/>
              </a:lnSpc>
            </a:pP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- '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현장을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이해한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단순한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로봇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제어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방식의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666" b="false" i="false" u="none" strike="noStrike">
                <a:solidFill>
                  <a:srgbClr val="536065"/>
                </a:solidFill>
                <a:ea typeface="Pretendard Light"/>
              </a:rPr>
              <a:t>구현</a:t>
            </a:r>
            <a:r>
              <a:rPr lang="en-US" sz="2666" b="false" i="false" u="none" strike="noStrike">
                <a:solidFill>
                  <a:srgbClr val="536065"/>
                </a:solidFill>
                <a:latin typeface="Pretendard Light"/>
              </a:rPr>
              <a:t>'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878300" y="9575800"/>
            <a:ext cx="5676900" cy="1193800"/>
          </a:xfrm>
          <a:prstGeom prst="rect">
            <a:avLst/>
          </a:prstGeom>
        </p:spPr>
        <p:txBody>
          <a:bodyPr anchor="b" rtlCol="false"/>
          <a:lstStyle/>
          <a:p>
            <a:pPr algn="ctr" lvl="0">
              <a:lnSpc>
                <a:spcPct val="116199"/>
              </a:lnSpc>
            </a:pPr>
            <a:r>
              <a:rPr lang="ko-KR" sz="3340" b="false" i="false" u="none" strike="noStrike">
                <a:solidFill>
                  <a:srgbClr val="536065"/>
                </a:solidFill>
                <a:ea typeface="Pretendard Black"/>
              </a:rPr>
              <a:t>활용</a:t>
            </a:r>
            <a:r>
              <a:rPr lang="en-US" sz="334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3340" b="false" i="false" u="none" strike="noStrike">
                <a:solidFill>
                  <a:srgbClr val="536065"/>
                </a:solidFill>
                <a:ea typeface="Pretendard Black"/>
              </a:rPr>
              <a:t>가능성</a:t>
            </a:r>
            <a:r>
              <a:rPr lang="en-US" sz="334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3340" b="false" i="false" u="none" strike="noStrike">
                <a:solidFill>
                  <a:srgbClr val="536065"/>
                </a:solidFill>
                <a:ea typeface="Pretendard Black"/>
              </a:rPr>
              <a:t>및</a:t>
            </a:r>
            <a:r>
              <a:rPr lang="en-US" sz="334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3340" b="false" i="false" u="none" strike="noStrike">
                <a:solidFill>
                  <a:srgbClr val="536065"/>
                </a:solidFill>
                <a:ea typeface="Pretendard Black"/>
              </a:rPr>
              <a:t>결론</a:t>
            </a:r>
            <a:r>
              <a:rPr lang="en-US" sz="3340" b="false" i="false" u="none" strike="noStrike">
                <a:solidFill>
                  <a:srgbClr val="536065"/>
                </a:solidFill>
                <a:latin typeface="Pretendard Black"/>
              </a:rPr>
              <a:t> (SO WHAT)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92200" y="673100"/>
            <a:ext cx="22491700" cy="1371600"/>
          </a:xfrm>
          <a:prstGeom prst="rect">
            <a:avLst/>
          </a:prstGeom>
        </p:spPr>
        <p:txBody>
          <a:bodyPr anchor="t" rtlCol="false" lIns="0" tIns="97760" rIns="0" bIns="0"/>
          <a:lstStyle/>
          <a:p>
            <a:pPr algn="l" lvl="0">
              <a:lnSpc>
                <a:spcPct val="99600"/>
              </a:lnSpc>
            </a:pPr>
            <a:r>
              <a:rPr lang="en" sz="7697" b="false" i="false" u="none" strike="noStrike" spc="-154">
                <a:solidFill>
                  <a:srgbClr val="536065"/>
                </a:solidFill>
                <a:ea typeface="Pretendard Black"/>
              </a:rPr>
              <a:t>목차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BEBEB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71600" y="4038600"/>
            <a:ext cx="6324600" cy="37973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66800" y="2159000"/>
            <a:ext cx="22440900" cy="1130300"/>
          </a:xfrm>
          <a:prstGeom prst="rect">
            <a:avLst/>
          </a:prstGeom>
        </p:spPr>
        <p:txBody>
          <a:bodyPr anchor="ctr" rtlCol="false" lIns="0" tIns="80423" rIns="0" bIns="80423"/>
          <a:lstStyle/>
          <a:p>
            <a:pPr algn="l" lvl="0">
              <a:lnSpc>
                <a:spcPct val="99600"/>
              </a:lnSpc>
            </a:pPr>
            <a:r>
              <a:rPr lang="ko-KR" sz="6332" b="false" i="false" u="none" strike="noStrike">
                <a:solidFill>
                  <a:srgbClr val="536065"/>
                </a:solidFill>
                <a:ea typeface="Pretendard Black"/>
              </a:rPr>
              <a:t>프로젝트</a:t>
            </a:r>
            <a:r>
              <a:rPr lang="en-US" sz="6332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6332" b="false" i="false" u="none" strike="noStrike">
                <a:solidFill>
                  <a:srgbClr val="536065"/>
                </a:solidFill>
                <a:ea typeface="Pretendard Black"/>
              </a:rPr>
              <a:t>개요</a:t>
            </a:r>
            <a:r>
              <a:rPr lang="en-US" sz="6332" b="false" i="false" u="none" strike="noStrike">
                <a:solidFill>
                  <a:srgbClr val="536065"/>
                </a:solidFill>
                <a:latin typeface="Pretendard Black"/>
              </a:rPr>
              <a:t> (WHY)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342900" y="2400300"/>
            <a:ext cx="1016000" cy="647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029700" y="8356600"/>
            <a:ext cx="6324600" cy="3898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687800" y="4038600"/>
            <a:ext cx="6324600" cy="37973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347200"/>
            <a:ext cx="6654800" cy="35052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32800"/>
              </a:lnSpc>
            </a:pP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산업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현장에서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로봇을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사용하는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작업자는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대부분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비전문가</a:t>
            </a:r>
          </a:p>
          <a:p>
            <a:pPr algn="ctr" lvl="0">
              <a:lnSpc>
                <a:spcPct val="132800"/>
              </a:lnSpc>
            </a:pP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로봇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프로그래밍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지식이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없는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현장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작업자가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대다수</a:t>
            </a:r>
          </a:p>
          <a:p>
            <a:pPr algn="ctr" lvl="0">
              <a:lnSpc>
                <a:spcPct val="132800"/>
              </a:lnSpc>
            </a:pP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실제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사용자와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개발자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간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지식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격차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존재</a:t>
            </a:r>
          </a:p>
          <a:p>
            <a:pPr algn="ctr" lvl="0">
              <a:lnSpc>
                <a:spcPct val="132800"/>
              </a:lnSpc>
            </a:pP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현장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중심의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직관적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인터페이스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필요성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증가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08100" y="8585200"/>
            <a:ext cx="6451600" cy="596900"/>
          </a:xfrm>
          <a:prstGeom prst="rect">
            <a:avLst/>
          </a:prstGeom>
        </p:spPr>
        <p:txBody>
          <a:bodyPr anchor="b" rtlCol="false"/>
          <a:lstStyle/>
          <a:p>
            <a:pPr algn="ctr" lvl="0">
              <a:lnSpc>
                <a:spcPct val="116199"/>
              </a:lnSpc>
            </a:pPr>
            <a:r>
              <a:rPr lang="ko-KR" sz="3340" b="false" i="false" u="none" strike="noStrike">
                <a:solidFill>
                  <a:srgbClr val="536065"/>
                </a:solidFill>
                <a:ea typeface="Pretendard Black"/>
              </a:rPr>
              <a:t>산업</a:t>
            </a:r>
            <a:r>
              <a:rPr lang="en-US" sz="334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3340" b="false" i="false" u="none" strike="noStrike">
                <a:solidFill>
                  <a:srgbClr val="536065"/>
                </a:solidFill>
                <a:ea typeface="Pretendard Black"/>
              </a:rPr>
              <a:t>현장의</a:t>
            </a:r>
            <a:r>
              <a:rPr lang="en-US" sz="334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3340" b="false" i="false" u="none" strike="noStrike">
                <a:solidFill>
                  <a:srgbClr val="536065"/>
                </a:solidFill>
                <a:ea typeface="Pretendard Black"/>
              </a:rPr>
              <a:t>로봇</a:t>
            </a:r>
            <a:r>
              <a:rPr lang="en-US" sz="334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3340" b="false" i="false" u="none" strike="noStrike">
                <a:solidFill>
                  <a:srgbClr val="536065"/>
                </a:solidFill>
                <a:ea typeface="Pretendard Black"/>
              </a:rPr>
              <a:t>사용자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637000" y="9347200"/>
            <a:ext cx="6438900" cy="35052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32800"/>
              </a:lnSpc>
            </a:pP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- '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로봇을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쓰는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사람과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프로그래밍하는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사람은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다르다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'</a:t>
            </a:r>
          </a:p>
          <a:p>
            <a:pPr algn="ctr" lvl="0">
              <a:lnSpc>
                <a:spcPct val="132800"/>
              </a:lnSpc>
            </a:pP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단순한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동작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기록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·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재생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방식의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제어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도구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필요성</a:t>
            </a:r>
          </a:p>
          <a:p>
            <a:pPr algn="ctr" lvl="0">
              <a:lnSpc>
                <a:spcPct val="132800"/>
              </a:lnSpc>
            </a:pP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현장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작업자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중심의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인터페이스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설계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필요</a:t>
            </a:r>
          </a:p>
          <a:p>
            <a:pPr algn="ctr" lvl="0">
              <a:lnSpc>
                <a:spcPct val="132800"/>
              </a:lnSpc>
            </a:pP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사용자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친화적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로봇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제어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방식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요구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624300" y="8585200"/>
            <a:ext cx="6451600" cy="596900"/>
          </a:xfrm>
          <a:prstGeom prst="rect">
            <a:avLst/>
          </a:prstGeom>
        </p:spPr>
        <p:txBody>
          <a:bodyPr anchor="b" rtlCol="false"/>
          <a:lstStyle/>
          <a:p>
            <a:pPr algn="ctr" lvl="0">
              <a:lnSpc>
                <a:spcPct val="116199"/>
              </a:lnSpc>
            </a:pPr>
            <a:r>
              <a:rPr lang="ko-KR" sz="3340" b="false" i="false" u="none" strike="noStrike">
                <a:solidFill>
                  <a:srgbClr val="536065"/>
                </a:solidFill>
                <a:ea typeface="Pretendard Black"/>
              </a:rPr>
              <a:t>문제</a:t>
            </a:r>
            <a:r>
              <a:rPr lang="en-US" sz="334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3340" b="false" i="false" u="none" strike="noStrike">
                <a:solidFill>
                  <a:srgbClr val="536065"/>
                </a:solidFill>
                <a:ea typeface="Pretendard Black"/>
              </a:rPr>
              <a:t>관찰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97900" y="5524500"/>
            <a:ext cx="6883400" cy="23114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32800"/>
              </a:lnSpc>
            </a:pP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복잡하고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전문적인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인터페이스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구조</a:t>
            </a:r>
          </a:p>
          <a:p>
            <a:pPr algn="ctr" lvl="0">
              <a:lnSpc>
                <a:spcPct val="132800"/>
              </a:lnSpc>
            </a:pP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작업자에게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과도한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학습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부담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요구</a:t>
            </a:r>
          </a:p>
          <a:p>
            <a:pPr algn="ctr" lvl="0">
              <a:lnSpc>
                <a:spcPct val="132800"/>
              </a:lnSpc>
            </a:pP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단순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반복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작업에도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복잡한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설정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과정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필요</a:t>
            </a:r>
          </a:p>
          <a:p>
            <a:pPr algn="ctr" lvl="0">
              <a:lnSpc>
                <a:spcPct val="132800"/>
              </a:lnSpc>
            </a:pP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-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현장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작업자가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직접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사용하기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어렵다는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문제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66200" y="4635500"/>
            <a:ext cx="6451600" cy="596900"/>
          </a:xfrm>
          <a:prstGeom prst="rect">
            <a:avLst/>
          </a:prstGeom>
        </p:spPr>
        <p:txBody>
          <a:bodyPr anchor="b" rtlCol="false"/>
          <a:lstStyle/>
          <a:p>
            <a:pPr algn="ctr" lvl="0">
              <a:lnSpc>
                <a:spcPct val="116199"/>
              </a:lnSpc>
            </a:pPr>
            <a:r>
              <a:rPr lang="ko-KR" sz="3340" b="false" i="false" u="none" strike="noStrike">
                <a:solidFill>
                  <a:srgbClr val="536065"/>
                </a:solidFill>
                <a:ea typeface="Pretendard Black"/>
              </a:rPr>
              <a:t>기존</a:t>
            </a:r>
            <a:r>
              <a:rPr lang="en-US" sz="334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3340" b="false" i="false" u="none" strike="noStrike">
                <a:solidFill>
                  <a:srgbClr val="536065"/>
                </a:solidFill>
                <a:ea typeface="Pretendard Black"/>
              </a:rPr>
              <a:t>로봇</a:t>
            </a:r>
            <a:r>
              <a:rPr lang="en-US" sz="334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3340" b="false" i="false" u="none" strike="noStrike">
                <a:solidFill>
                  <a:srgbClr val="536065"/>
                </a:solidFill>
                <a:ea typeface="Pretendard Black"/>
              </a:rPr>
              <a:t>티칭</a:t>
            </a:r>
            <a:r>
              <a:rPr lang="en-US" sz="334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3340" b="false" i="false" u="none" strike="noStrike">
                <a:solidFill>
                  <a:srgbClr val="536065"/>
                </a:solidFill>
                <a:ea typeface="Pretendard Black"/>
              </a:rPr>
              <a:t>도구의</a:t>
            </a:r>
            <a:r>
              <a:rPr lang="en-US" sz="334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3340" b="false" i="false" u="none" strike="noStrike">
                <a:solidFill>
                  <a:srgbClr val="536065"/>
                </a:solidFill>
                <a:ea typeface="Pretendard Black"/>
              </a:rPr>
              <a:t>한계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53606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00200" y="5956300"/>
            <a:ext cx="7277100" cy="7277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049500" y="5956300"/>
            <a:ext cx="7277100" cy="727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31200" y="5956300"/>
            <a:ext cx="7277100" cy="72771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578100" y="8496300"/>
            <a:ext cx="5346700" cy="571500"/>
          </a:xfrm>
          <a:prstGeom prst="rect">
            <a:avLst/>
          </a:prstGeom>
        </p:spPr>
        <p:txBody>
          <a:bodyPr anchor="b" rtlCol="false" lIns="0" tIns="0" rIns="0" bIns="40640"/>
          <a:lstStyle/>
          <a:p>
            <a:pPr algn="ctr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EBEBEB"/>
                </a:solidFill>
                <a:ea typeface="Pretendard Black"/>
              </a:rPr>
              <a:t>전문</a:t>
            </a:r>
            <a:r>
              <a:rPr lang="en-US" sz="3200" b="false" i="false" u="none" strike="noStrike">
                <a:solidFill>
                  <a:srgbClr val="EBEBEB"/>
                </a:solidFill>
                <a:latin typeface="Pretendard Black"/>
              </a:rPr>
              <a:t> </a:t>
            </a:r>
            <a:r>
              <a:rPr lang="ko-KR" sz="3200" b="false" i="false" u="none" strike="noStrike">
                <a:solidFill>
                  <a:srgbClr val="EBEBEB"/>
                </a:solidFill>
                <a:ea typeface="Pretendard Black"/>
              </a:rPr>
              <a:t>지식</a:t>
            </a:r>
            <a:r>
              <a:rPr lang="en-US" sz="3200" b="false" i="false" u="none" strike="noStrike">
                <a:solidFill>
                  <a:srgbClr val="EBEBEB"/>
                </a:solidFill>
                <a:latin typeface="Pretendard Black"/>
              </a:rPr>
              <a:t> </a:t>
            </a:r>
            <a:r>
              <a:rPr lang="ko-KR" sz="3200" b="false" i="false" u="none" strike="noStrike">
                <a:solidFill>
                  <a:srgbClr val="EBEBEB"/>
                </a:solidFill>
                <a:ea typeface="Pretendard Black"/>
              </a:rPr>
              <a:t>필요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78100" y="9296400"/>
            <a:ext cx="5334000" cy="26670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9518"/>
              </a:lnSpc>
            </a:pPr>
            <a:r>
              <a:rPr lang="en-US" sz="2933" b="false" i="false" u="none" strike="noStrike">
                <a:solidFill>
                  <a:srgbClr val="EBEBEB"/>
                </a:solidFill>
                <a:latin typeface="Pretendard Light"/>
              </a:rPr>
              <a:t>- </a:t>
            </a:r>
            <a:r>
              <a:rPr lang="ko-KR" sz="2933" b="false" i="false" u="none" strike="noStrike">
                <a:solidFill>
                  <a:srgbClr val="EBEBEB"/>
                </a:solidFill>
                <a:ea typeface="Pretendard Light"/>
              </a:rPr>
              <a:t>로봇</a:t>
            </a:r>
            <a:r>
              <a:rPr lang="en-US" sz="2933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EBEBEB"/>
                </a:solidFill>
                <a:ea typeface="Pretendard Light"/>
              </a:rPr>
              <a:t>프로그래밍</a:t>
            </a:r>
            <a:r>
              <a:rPr lang="en-US" sz="2933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EBEBEB"/>
                </a:solidFill>
                <a:ea typeface="Pretendard Light"/>
              </a:rPr>
              <a:t>언어</a:t>
            </a:r>
            <a:r>
              <a:rPr lang="en-US" sz="2933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EBEBEB"/>
                </a:solidFill>
                <a:ea typeface="Pretendard Light"/>
              </a:rPr>
              <a:t>이해</a:t>
            </a:r>
            <a:r>
              <a:rPr lang="en-US" sz="2933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EBEBEB"/>
                </a:solidFill>
                <a:ea typeface="Pretendard Light"/>
              </a:rPr>
              <a:t>필요</a:t>
            </a:r>
          </a:p>
          <a:p>
            <a:pPr algn="ctr" lvl="0">
              <a:lnSpc>
                <a:spcPct val="119518"/>
              </a:lnSpc>
            </a:pPr>
            <a:r>
              <a:rPr lang="en-US" sz="2933" b="false" i="false" u="none" strike="noStrike">
                <a:solidFill>
                  <a:srgbClr val="EBEBEB"/>
                </a:solidFill>
                <a:latin typeface="Pretendard Light"/>
              </a:rPr>
              <a:t>- </a:t>
            </a:r>
            <a:r>
              <a:rPr lang="ko-KR" sz="2933" b="false" i="false" u="none" strike="noStrike">
                <a:solidFill>
                  <a:srgbClr val="EBEBEB"/>
                </a:solidFill>
                <a:ea typeface="Pretendard Light"/>
              </a:rPr>
              <a:t>좌표계와</a:t>
            </a:r>
            <a:r>
              <a:rPr lang="en-US" sz="2933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EBEBEB"/>
                </a:solidFill>
                <a:ea typeface="Pretendard Light"/>
              </a:rPr>
              <a:t>기구학</a:t>
            </a:r>
            <a:r>
              <a:rPr lang="en-US" sz="2933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EBEBEB"/>
                </a:solidFill>
                <a:ea typeface="Pretendard Light"/>
              </a:rPr>
              <a:t>지식</a:t>
            </a:r>
            <a:r>
              <a:rPr lang="en-US" sz="2933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EBEBEB"/>
                </a:solidFill>
                <a:ea typeface="Pretendard Light"/>
              </a:rPr>
              <a:t>요구</a:t>
            </a:r>
          </a:p>
          <a:p>
            <a:pPr algn="ctr" lvl="0">
              <a:lnSpc>
                <a:spcPct val="119518"/>
              </a:lnSpc>
            </a:pPr>
            <a:r>
              <a:rPr lang="en-US" sz="2933" b="false" i="false" u="none" strike="noStrike">
                <a:solidFill>
                  <a:srgbClr val="EBEBEB"/>
                </a:solidFill>
                <a:latin typeface="Pretendard Light"/>
              </a:rPr>
              <a:t>- </a:t>
            </a:r>
            <a:r>
              <a:rPr lang="ko-KR" sz="2933" b="false" i="false" u="none" strike="noStrike">
                <a:solidFill>
                  <a:srgbClr val="EBEBEB"/>
                </a:solidFill>
                <a:ea typeface="Pretendard Light"/>
              </a:rPr>
              <a:t>전문적인</a:t>
            </a:r>
            <a:r>
              <a:rPr lang="en-US" sz="2933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EBEBEB"/>
                </a:solidFill>
                <a:ea typeface="Pretendard Light"/>
              </a:rPr>
              <a:t>소프트웨어</a:t>
            </a:r>
            <a:r>
              <a:rPr lang="en-US" sz="2933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EBEBEB"/>
                </a:solidFill>
                <a:ea typeface="Pretendard Light"/>
              </a:rPr>
              <a:t>활용</a:t>
            </a:r>
            <a:r>
              <a:rPr lang="en-US" sz="2933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EBEBEB"/>
                </a:solidFill>
                <a:ea typeface="Pretendard Light"/>
              </a:rPr>
              <a:t>능력</a:t>
            </a:r>
            <a:r>
              <a:rPr lang="en-US" sz="2933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EBEBEB"/>
                </a:solidFill>
                <a:ea typeface="Pretendard Light"/>
              </a:rPr>
              <a:t>필수</a:t>
            </a:r>
          </a:p>
          <a:p>
            <a:pPr algn="ctr" lvl="0">
              <a:lnSpc>
                <a:spcPct val="119518"/>
              </a:lnSpc>
            </a:pPr>
            <a:r>
              <a:rPr lang="en-US" sz="2933" b="false" i="false" u="none" strike="noStrike">
                <a:solidFill>
                  <a:srgbClr val="EBEBEB"/>
                </a:solidFill>
                <a:latin typeface="Pretendard Light"/>
              </a:rPr>
              <a:t>- </a:t>
            </a:r>
            <a:r>
              <a:rPr lang="ko-KR" sz="2933" b="false" i="false" u="none" strike="noStrike">
                <a:solidFill>
                  <a:srgbClr val="EBEBEB"/>
                </a:solidFill>
                <a:ea typeface="Pretendard Light"/>
              </a:rPr>
              <a:t>비전문가의</a:t>
            </a:r>
            <a:r>
              <a:rPr lang="en-US" sz="2933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EBEBEB"/>
                </a:solidFill>
                <a:ea typeface="Pretendard Light"/>
              </a:rPr>
              <a:t>접근</a:t>
            </a:r>
            <a:r>
              <a:rPr lang="en-US" sz="2933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EBEBEB"/>
                </a:solidFill>
                <a:ea typeface="Pretendard Light"/>
              </a:rPr>
              <a:t>어려움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60800" y="4318000"/>
            <a:ext cx="16662400" cy="4572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2606" b="false" i="false" u="none" strike="noStrike">
                <a:solidFill>
                  <a:srgbClr val="EBEBEB">
                    <a:alpha val="87059"/>
                  </a:srgbClr>
                </a:solidFill>
                <a:ea typeface="Pretendard Medium"/>
              </a:rPr>
              <a:t>문제</a:t>
            </a:r>
            <a:r>
              <a:rPr lang="en-US" sz="2606" b="false" i="false" u="none" strike="noStrike">
                <a:solidFill>
                  <a:srgbClr val="EBEBEB">
                    <a:alpha val="87059"/>
                  </a:srgbClr>
                </a:solidFill>
                <a:latin typeface="Pretendard Medium"/>
              </a:rPr>
              <a:t> </a:t>
            </a:r>
            <a:r>
              <a:rPr lang="ko-KR" sz="2606" b="false" i="false" u="none" strike="noStrike">
                <a:solidFill>
                  <a:srgbClr val="EBEBEB">
                    <a:alpha val="87059"/>
                  </a:srgbClr>
                </a:solidFill>
                <a:ea typeface="Pretendard Medium"/>
              </a:rPr>
              <a:t>정의</a:t>
            </a:r>
            <a:r>
              <a:rPr lang="en-US" sz="2606" b="false" i="false" u="none" strike="noStrike">
                <a:solidFill>
                  <a:srgbClr val="EBEBEB">
                    <a:alpha val="87059"/>
                  </a:srgbClr>
                </a:solidFill>
                <a:latin typeface="Pretendard Medium"/>
              </a:rPr>
              <a:t> (WHAT)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71800" y="2692400"/>
            <a:ext cx="18453100" cy="1295400"/>
          </a:xfrm>
          <a:prstGeom prst="rect">
            <a:avLst/>
          </a:prstGeom>
        </p:spPr>
        <p:txBody>
          <a:bodyPr anchor="b" rtlCol="false" lIns="0" tIns="0" rIns="0" bIns="92507"/>
          <a:lstStyle/>
          <a:p>
            <a:pPr algn="ctr" lvl="0">
              <a:lnSpc>
                <a:spcPct val="99600"/>
              </a:lnSpc>
            </a:pPr>
            <a:r>
              <a:rPr lang="ko-KR" sz="7284" b="false" i="false" u="none" strike="noStrike">
                <a:solidFill>
                  <a:srgbClr val="EBEBEB"/>
                </a:solidFill>
                <a:ea typeface="Pretendard Black"/>
              </a:rPr>
              <a:t>기존</a:t>
            </a:r>
            <a:r>
              <a:rPr lang="en-US" sz="7284" b="false" i="false" u="none" strike="noStrike">
                <a:solidFill>
                  <a:srgbClr val="EBEBEB"/>
                </a:solidFill>
                <a:latin typeface="Pretendard Black"/>
              </a:rPr>
              <a:t> </a:t>
            </a:r>
            <a:r>
              <a:rPr lang="ko-KR" sz="7284" b="false" i="false" u="none" strike="noStrike">
                <a:solidFill>
                  <a:srgbClr val="EBEBEB"/>
                </a:solidFill>
                <a:ea typeface="Pretendard Black"/>
              </a:rPr>
              <a:t>로봇</a:t>
            </a:r>
            <a:r>
              <a:rPr lang="en-US" sz="7284" b="false" i="false" u="none" strike="noStrike">
                <a:solidFill>
                  <a:srgbClr val="EBEBEB"/>
                </a:solidFill>
                <a:latin typeface="Pretendard Black"/>
              </a:rPr>
              <a:t> </a:t>
            </a:r>
            <a:r>
              <a:rPr lang="ko-KR" sz="7284" b="false" i="false" u="none" strike="noStrike">
                <a:solidFill>
                  <a:srgbClr val="EBEBEB"/>
                </a:solidFill>
                <a:ea typeface="Pretendard Black"/>
              </a:rPr>
              <a:t>티칭</a:t>
            </a:r>
            <a:r>
              <a:rPr lang="en-US" sz="7284" b="false" i="false" u="none" strike="noStrike">
                <a:solidFill>
                  <a:srgbClr val="EBEBEB"/>
                </a:solidFill>
                <a:latin typeface="Pretendard Black"/>
              </a:rPr>
              <a:t> </a:t>
            </a:r>
            <a:r>
              <a:rPr lang="ko-KR" sz="7284" b="false" i="false" u="none" strike="noStrike">
                <a:solidFill>
                  <a:srgbClr val="EBEBEB"/>
                </a:solidFill>
                <a:ea typeface="Pretendard Black"/>
              </a:rPr>
              <a:t>방식의</a:t>
            </a:r>
            <a:r>
              <a:rPr lang="en-US" sz="7284" b="false" i="false" u="none" strike="noStrike">
                <a:solidFill>
                  <a:srgbClr val="EBEBEB"/>
                </a:solidFill>
                <a:latin typeface="Pretendard Black"/>
              </a:rPr>
              <a:t> </a:t>
            </a:r>
            <a:r>
              <a:rPr lang="ko-KR" sz="7284" b="false" i="false" u="none" strike="noStrike">
                <a:solidFill>
                  <a:srgbClr val="EBEBEB"/>
                </a:solidFill>
                <a:ea typeface="Pretendard Black"/>
              </a:rPr>
              <a:t>한계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699000" y="6616700"/>
            <a:ext cx="1092200" cy="1092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-457200" y="12369800"/>
            <a:ext cx="24841200" cy="7112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381500" y="5664200"/>
            <a:ext cx="1727200" cy="5461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3066" b="false" i="false" u="none" strike="noStrike">
                <a:solidFill>
                  <a:srgbClr val="EBEBEB"/>
                </a:solidFill>
                <a:highlight>
                  <a:srgbClr val="536065"/>
                </a:highlight>
                <a:latin typeface="Pretendard Black"/>
              </a:rPr>
              <a:t>   01   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99800" y="5664200"/>
            <a:ext cx="1727200" cy="5461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3066" b="false" i="false" u="none" strike="noStrike">
                <a:solidFill>
                  <a:srgbClr val="EBEBEB"/>
                </a:solidFill>
                <a:highlight>
                  <a:srgbClr val="536065"/>
                </a:highlight>
                <a:latin typeface="Pretendard Black"/>
              </a:rPr>
              <a:t>   02   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818100" y="5664200"/>
            <a:ext cx="1727200" cy="5461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3066" b="false" i="false" u="none" strike="noStrike">
                <a:solidFill>
                  <a:srgbClr val="EBEBEB"/>
                </a:solidFill>
                <a:highlight>
                  <a:srgbClr val="536065"/>
                </a:highlight>
                <a:latin typeface="Pretendard Black"/>
              </a:rPr>
              <a:t>   03   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96400" y="8496300"/>
            <a:ext cx="5346700" cy="571500"/>
          </a:xfrm>
          <a:prstGeom prst="rect">
            <a:avLst/>
          </a:prstGeom>
        </p:spPr>
        <p:txBody>
          <a:bodyPr anchor="b" rtlCol="false" lIns="0" tIns="0" rIns="0" bIns="40640"/>
          <a:lstStyle/>
          <a:p>
            <a:pPr algn="ctr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EBEBEB"/>
                </a:solidFill>
                <a:ea typeface="Pretendard Black"/>
              </a:rPr>
              <a:t>교육</a:t>
            </a:r>
            <a:r>
              <a:rPr lang="en-US" sz="3200" b="false" i="false" u="none" strike="noStrike">
                <a:solidFill>
                  <a:srgbClr val="EBEBEB"/>
                </a:solidFill>
                <a:latin typeface="Pretendard Black"/>
              </a:rPr>
              <a:t> </a:t>
            </a:r>
            <a:r>
              <a:rPr lang="ko-KR" sz="3200" b="false" i="false" u="none" strike="noStrike">
                <a:solidFill>
                  <a:srgbClr val="EBEBEB"/>
                </a:solidFill>
                <a:ea typeface="Pretendard Black"/>
              </a:rPr>
              <a:t>시간</a:t>
            </a:r>
            <a:r>
              <a:rPr lang="en-US" sz="3200" b="false" i="false" u="none" strike="noStrike">
                <a:solidFill>
                  <a:srgbClr val="EBEBEB"/>
                </a:solidFill>
                <a:latin typeface="Pretendard Black"/>
              </a:rPr>
              <a:t> </a:t>
            </a:r>
            <a:r>
              <a:rPr lang="ko-KR" sz="3200" b="false" i="false" u="none" strike="noStrike">
                <a:solidFill>
                  <a:srgbClr val="EBEBEB"/>
                </a:solidFill>
                <a:ea typeface="Pretendard Black"/>
              </a:rPr>
              <a:t>증가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96400" y="9296400"/>
            <a:ext cx="5334000" cy="21336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9518"/>
              </a:lnSpc>
            </a:pPr>
            <a:r>
              <a:rPr lang="en-US" sz="2933" b="false" i="false" u="none" strike="noStrike">
                <a:solidFill>
                  <a:srgbClr val="EBEBEB"/>
                </a:solidFill>
                <a:latin typeface="Pretendard Light"/>
              </a:rPr>
              <a:t>- </a:t>
            </a:r>
            <a:r>
              <a:rPr lang="ko-KR" sz="2933" b="false" i="false" u="none" strike="noStrike">
                <a:solidFill>
                  <a:srgbClr val="EBEBEB"/>
                </a:solidFill>
                <a:ea typeface="Pretendard Light"/>
              </a:rPr>
              <a:t>작업자</a:t>
            </a:r>
            <a:r>
              <a:rPr lang="en-US" sz="2933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EBEBEB"/>
                </a:solidFill>
                <a:ea typeface="Pretendard Light"/>
              </a:rPr>
              <a:t>교육에</a:t>
            </a:r>
            <a:r>
              <a:rPr lang="en-US" sz="2933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EBEBEB"/>
                </a:solidFill>
                <a:ea typeface="Pretendard Light"/>
              </a:rPr>
              <a:t>많은</a:t>
            </a:r>
            <a:r>
              <a:rPr lang="en-US" sz="2933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EBEBEB"/>
                </a:solidFill>
                <a:ea typeface="Pretendard Light"/>
              </a:rPr>
              <a:t>시간</a:t>
            </a:r>
            <a:r>
              <a:rPr lang="en-US" sz="2933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EBEBEB"/>
                </a:solidFill>
                <a:ea typeface="Pretendard Light"/>
              </a:rPr>
              <a:t>소요</a:t>
            </a:r>
          </a:p>
          <a:p>
            <a:pPr algn="ctr" lvl="0">
              <a:lnSpc>
                <a:spcPct val="119518"/>
              </a:lnSpc>
            </a:pPr>
            <a:r>
              <a:rPr lang="en-US" sz="2933" b="false" i="false" u="none" strike="noStrike">
                <a:solidFill>
                  <a:srgbClr val="EBEBEB"/>
                </a:solidFill>
                <a:latin typeface="Pretendard Light"/>
              </a:rPr>
              <a:t>- </a:t>
            </a:r>
            <a:r>
              <a:rPr lang="ko-KR" sz="2933" b="false" i="false" u="none" strike="noStrike">
                <a:solidFill>
                  <a:srgbClr val="EBEBEB"/>
                </a:solidFill>
                <a:ea typeface="Pretendard Light"/>
              </a:rPr>
              <a:t>인력</a:t>
            </a:r>
            <a:r>
              <a:rPr lang="en-US" sz="2933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EBEBEB"/>
                </a:solidFill>
                <a:ea typeface="Pretendard Light"/>
              </a:rPr>
              <a:t>운용의</a:t>
            </a:r>
            <a:r>
              <a:rPr lang="en-US" sz="2933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EBEBEB"/>
                </a:solidFill>
                <a:ea typeface="Pretendard Light"/>
              </a:rPr>
              <a:t>비효율성</a:t>
            </a:r>
            <a:r>
              <a:rPr lang="en-US" sz="2933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EBEBEB"/>
                </a:solidFill>
                <a:ea typeface="Pretendard Light"/>
              </a:rPr>
              <a:t>발생</a:t>
            </a:r>
          </a:p>
          <a:p>
            <a:pPr algn="ctr" lvl="0">
              <a:lnSpc>
                <a:spcPct val="119518"/>
              </a:lnSpc>
            </a:pPr>
            <a:r>
              <a:rPr lang="en-US" sz="2933" b="false" i="false" u="none" strike="noStrike">
                <a:solidFill>
                  <a:srgbClr val="EBEBEB"/>
                </a:solidFill>
                <a:latin typeface="Pretendard Light"/>
              </a:rPr>
              <a:t>- </a:t>
            </a:r>
            <a:r>
              <a:rPr lang="ko-KR" sz="2933" b="false" i="false" u="none" strike="noStrike">
                <a:solidFill>
                  <a:srgbClr val="EBEBEB"/>
                </a:solidFill>
                <a:ea typeface="Pretendard Light"/>
              </a:rPr>
              <a:t>현장</a:t>
            </a:r>
            <a:r>
              <a:rPr lang="en-US" sz="2933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EBEBEB"/>
                </a:solidFill>
                <a:ea typeface="Pretendard Light"/>
              </a:rPr>
              <a:t>적응까지</a:t>
            </a:r>
            <a:r>
              <a:rPr lang="en-US" sz="2933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EBEBEB"/>
                </a:solidFill>
                <a:ea typeface="Pretendard Light"/>
              </a:rPr>
              <a:t>긴</a:t>
            </a:r>
            <a:r>
              <a:rPr lang="en-US" sz="2933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EBEBEB"/>
                </a:solidFill>
                <a:ea typeface="Pretendard Light"/>
              </a:rPr>
              <a:t>시간</a:t>
            </a:r>
            <a:r>
              <a:rPr lang="en-US" sz="2933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EBEBEB"/>
                </a:solidFill>
                <a:ea typeface="Pretendard Light"/>
              </a:rPr>
              <a:t>필요</a:t>
            </a:r>
          </a:p>
          <a:p>
            <a:pPr algn="ctr" lvl="0">
              <a:lnSpc>
                <a:spcPct val="119518"/>
              </a:lnSpc>
            </a:pPr>
            <a:r>
              <a:rPr lang="en-US" sz="2933" b="false" i="false" u="none" strike="noStrike">
                <a:solidFill>
                  <a:srgbClr val="EBEBEB"/>
                </a:solidFill>
                <a:latin typeface="Pretendard Light"/>
              </a:rPr>
              <a:t>- </a:t>
            </a:r>
            <a:r>
              <a:rPr lang="ko-KR" sz="2933" b="false" i="false" u="none" strike="noStrike">
                <a:solidFill>
                  <a:srgbClr val="EBEBEB"/>
                </a:solidFill>
                <a:ea typeface="Pretendard Light"/>
              </a:rPr>
              <a:t>생산성</a:t>
            </a:r>
            <a:r>
              <a:rPr lang="en-US" sz="2933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EBEBEB"/>
                </a:solidFill>
                <a:ea typeface="Pretendard Light"/>
              </a:rPr>
              <a:t>저하</a:t>
            </a:r>
            <a:r>
              <a:rPr lang="en-US" sz="2933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EBEBEB"/>
                </a:solidFill>
                <a:ea typeface="Pretendard Light"/>
              </a:rPr>
              <a:t>문제</a:t>
            </a:r>
            <a:r>
              <a:rPr lang="en-US" sz="2933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EBEBEB"/>
                </a:solidFill>
                <a:ea typeface="Pretendard Light"/>
              </a:rPr>
              <a:t>발생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014700" y="8509000"/>
            <a:ext cx="5346700" cy="571500"/>
          </a:xfrm>
          <a:prstGeom prst="rect">
            <a:avLst/>
          </a:prstGeom>
        </p:spPr>
        <p:txBody>
          <a:bodyPr anchor="b" rtlCol="false" lIns="0" tIns="0" rIns="0" bIns="40640"/>
          <a:lstStyle/>
          <a:p>
            <a:pPr algn="ctr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EBEBEB"/>
                </a:solidFill>
                <a:ea typeface="Pretendard Black"/>
              </a:rPr>
              <a:t>과도한</a:t>
            </a:r>
            <a:r>
              <a:rPr lang="en-US" sz="3200" b="false" i="false" u="none" strike="noStrike">
                <a:solidFill>
                  <a:srgbClr val="EBEBEB"/>
                </a:solidFill>
                <a:latin typeface="Pretendard Black"/>
              </a:rPr>
              <a:t> </a:t>
            </a:r>
            <a:r>
              <a:rPr lang="ko-KR" sz="3200" b="false" i="false" u="none" strike="noStrike">
                <a:solidFill>
                  <a:srgbClr val="EBEBEB"/>
                </a:solidFill>
                <a:ea typeface="Pretendard Black"/>
              </a:rPr>
              <a:t>복잡성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862300" y="9309100"/>
            <a:ext cx="5588000" cy="26670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9518"/>
              </a:lnSpc>
            </a:pPr>
            <a:r>
              <a:rPr lang="en-US" sz="2933" b="false" i="false" u="none" strike="noStrike">
                <a:solidFill>
                  <a:srgbClr val="EBEBEB"/>
                </a:solidFill>
                <a:latin typeface="Pretendard Light"/>
              </a:rPr>
              <a:t>- </a:t>
            </a:r>
            <a:r>
              <a:rPr lang="ko-KR" sz="2933" b="false" i="false" u="none" strike="noStrike">
                <a:solidFill>
                  <a:srgbClr val="EBEBEB"/>
                </a:solidFill>
                <a:ea typeface="Pretendard Light"/>
              </a:rPr>
              <a:t>단순</a:t>
            </a:r>
            <a:r>
              <a:rPr lang="en-US" sz="2933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EBEBEB"/>
                </a:solidFill>
                <a:ea typeface="Pretendard Light"/>
              </a:rPr>
              <a:t>반복</a:t>
            </a:r>
            <a:r>
              <a:rPr lang="en-US" sz="2933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EBEBEB"/>
                </a:solidFill>
                <a:ea typeface="Pretendard Light"/>
              </a:rPr>
              <a:t>작업에도</a:t>
            </a:r>
            <a:r>
              <a:rPr lang="en-US" sz="2933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EBEBEB"/>
                </a:solidFill>
                <a:ea typeface="Pretendard Light"/>
              </a:rPr>
              <a:t>전문적인</a:t>
            </a:r>
            <a:r>
              <a:rPr lang="en-US" sz="2933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EBEBEB"/>
                </a:solidFill>
                <a:ea typeface="Pretendard Light"/>
              </a:rPr>
              <a:t>설정</a:t>
            </a:r>
            <a:r>
              <a:rPr lang="en-US" sz="2933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EBEBEB"/>
                </a:solidFill>
                <a:ea typeface="Pretendard Light"/>
              </a:rPr>
              <a:t>과정이</a:t>
            </a:r>
            <a:r>
              <a:rPr lang="en-US" sz="2933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EBEBEB"/>
                </a:solidFill>
                <a:ea typeface="Pretendard Light"/>
              </a:rPr>
              <a:t>요구됨</a:t>
            </a:r>
          </a:p>
          <a:p>
            <a:pPr algn="ctr" lvl="0">
              <a:lnSpc>
                <a:spcPct val="119518"/>
              </a:lnSpc>
            </a:pPr>
            <a:r>
              <a:rPr lang="en-US" sz="2933" b="false" i="false" u="none" strike="noStrike">
                <a:solidFill>
                  <a:srgbClr val="EBEBEB"/>
                </a:solidFill>
                <a:latin typeface="Pretendard Light"/>
              </a:rPr>
              <a:t>- </a:t>
            </a:r>
            <a:r>
              <a:rPr lang="ko-KR" sz="2933" b="false" i="false" u="none" strike="noStrike">
                <a:solidFill>
                  <a:srgbClr val="EBEBEB"/>
                </a:solidFill>
                <a:ea typeface="Pretendard Light"/>
              </a:rPr>
              <a:t>과도한</a:t>
            </a:r>
            <a:r>
              <a:rPr lang="en-US" sz="2933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EBEBEB"/>
                </a:solidFill>
                <a:ea typeface="Pretendard Light"/>
              </a:rPr>
              <a:t>기능으로</a:t>
            </a:r>
            <a:r>
              <a:rPr lang="en-US" sz="2933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EBEBEB"/>
                </a:solidFill>
                <a:ea typeface="Pretendard Light"/>
              </a:rPr>
              <a:t>인한</a:t>
            </a:r>
            <a:r>
              <a:rPr lang="en-US" sz="2933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EBEBEB"/>
                </a:solidFill>
                <a:ea typeface="Pretendard Light"/>
              </a:rPr>
              <a:t>혼란</a:t>
            </a:r>
          </a:p>
          <a:p>
            <a:pPr algn="ctr" lvl="0">
              <a:lnSpc>
                <a:spcPct val="119518"/>
              </a:lnSpc>
            </a:pPr>
            <a:r>
              <a:rPr lang="en-US" sz="2933" b="false" i="false" u="none" strike="noStrike">
                <a:solidFill>
                  <a:srgbClr val="EBEBEB"/>
                </a:solidFill>
                <a:latin typeface="Pretendard Light"/>
              </a:rPr>
              <a:t>- '</a:t>
            </a:r>
            <a:r>
              <a:rPr lang="ko-KR" sz="2933" b="false" i="false" u="none" strike="noStrike">
                <a:solidFill>
                  <a:srgbClr val="EBEBEB"/>
                </a:solidFill>
                <a:ea typeface="Pretendard Light"/>
              </a:rPr>
              <a:t>단순</a:t>
            </a:r>
            <a:r>
              <a:rPr lang="en-US" sz="2933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EBEBEB"/>
                </a:solidFill>
                <a:ea typeface="Pretendard Light"/>
              </a:rPr>
              <a:t>반복</a:t>
            </a:r>
            <a:r>
              <a:rPr lang="en-US" sz="2933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EBEBEB"/>
                </a:solidFill>
                <a:ea typeface="Pretendard Light"/>
              </a:rPr>
              <a:t>작업에는</a:t>
            </a:r>
            <a:r>
              <a:rPr lang="en-US" sz="2933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EBEBEB"/>
                </a:solidFill>
                <a:ea typeface="Pretendard Light"/>
              </a:rPr>
              <a:t>과한</a:t>
            </a:r>
            <a:r>
              <a:rPr lang="en-US" sz="2933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EBEBEB"/>
                </a:solidFill>
                <a:ea typeface="Pretendard Light"/>
              </a:rPr>
              <a:t>도구</a:t>
            </a:r>
            <a:r>
              <a:rPr lang="en-US" sz="2933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EBEBEB"/>
                </a:solidFill>
                <a:ea typeface="Pretendard Light"/>
              </a:rPr>
              <a:t>사용</a:t>
            </a:r>
            <a:r>
              <a:rPr lang="en-US" sz="2933" b="false" i="false" u="none" strike="noStrike">
                <a:solidFill>
                  <a:srgbClr val="EBEBEB"/>
                </a:solidFill>
                <a:latin typeface="Pretendard Light"/>
              </a:rPr>
              <a:t>'</a:t>
            </a:r>
          </a:p>
          <a:p>
            <a:pPr algn="ctr" lvl="0">
              <a:lnSpc>
                <a:spcPct val="119518"/>
              </a:lnSpc>
            </a:pPr>
            <a:r>
              <a:rPr lang="en-US" sz="2933" b="false" i="false" u="none" strike="noStrike">
                <a:solidFill>
                  <a:srgbClr val="EBEBEB"/>
                </a:solidFill>
                <a:latin typeface="Pretendard Light"/>
              </a:rPr>
              <a:t>- </a:t>
            </a:r>
            <a:r>
              <a:rPr lang="ko-KR" sz="2933" b="false" i="false" u="none" strike="noStrike">
                <a:solidFill>
                  <a:srgbClr val="EBEBEB"/>
                </a:solidFill>
                <a:ea typeface="Pretendard Light"/>
              </a:rPr>
              <a:t>직관적</a:t>
            </a:r>
            <a:r>
              <a:rPr lang="en-US" sz="2933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EBEBEB"/>
                </a:solidFill>
                <a:ea typeface="Pretendard Light"/>
              </a:rPr>
              <a:t>제어</a:t>
            </a:r>
            <a:r>
              <a:rPr lang="en-US" sz="2933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EBEBEB"/>
                </a:solidFill>
                <a:ea typeface="Pretendard Light"/>
              </a:rPr>
              <a:t>방식</a:t>
            </a:r>
            <a:r>
              <a:rPr lang="en-US" sz="2933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EBEBEB"/>
                </a:solidFill>
                <a:ea typeface="Pretendard Light"/>
              </a:rPr>
              <a:t>부재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112500" y="6680200"/>
            <a:ext cx="1739900" cy="1346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8135600" y="6616700"/>
            <a:ext cx="1460500" cy="1435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BEBEB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71600" y="4038600"/>
            <a:ext cx="6324600" cy="37973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66800" y="2159000"/>
            <a:ext cx="22440900" cy="1130300"/>
          </a:xfrm>
          <a:prstGeom prst="rect">
            <a:avLst/>
          </a:prstGeom>
        </p:spPr>
        <p:txBody>
          <a:bodyPr anchor="ctr" rtlCol="false" lIns="0" tIns="80423" rIns="0" bIns="80423"/>
          <a:lstStyle/>
          <a:p>
            <a:pPr algn="l" lvl="0">
              <a:lnSpc>
                <a:spcPct val="99600"/>
              </a:lnSpc>
            </a:pPr>
            <a:r>
              <a:rPr lang="ko-KR" sz="6332" b="false" i="false" u="none" strike="noStrike">
                <a:solidFill>
                  <a:srgbClr val="536065"/>
                </a:solidFill>
                <a:ea typeface="Pretendard Black"/>
              </a:rPr>
              <a:t>프로젝트</a:t>
            </a:r>
            <a:r>
              <a:rPr lang="en-US" sz="6332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6332" b="false" i="false" u="none" strike="noStrike">
                <a:solidFill>
                  <a:srgbClr val="536065"/>
                </a:solidFill>
                <a:ea typeface="Pretendard Black"/>
              </a:rPr>
              <a:t>목표</a:t>
            </a:r>
            <a:r>
              <a:rPr lang="en-US" sz="6332" b="false" i="false" u="none" strike="noStrike">
                <a:solidFill>
                  <a:srgbClr val="536065"/>
                </a:solidFill>
                <a:latin typeface="Pretendard Black"/>
              </a:rPr>
              <a:t> (GOAL)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342900" y="2400300"/>
            <a:ext cx="1016000" cy="647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029700" y="8458200"/>
            <a:ext cx="6324600" cy="3797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687800" y="4038600"/>
            <a:ext cx="6324600" cy="37973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44100"/>
            <a:ext cx="6438900" cy="29083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32800"/>
              </a:lnSpc>
            </a:pP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비전문가도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쉽게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사용할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수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있는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로봇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티칭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인터페이스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구현</a:t>
            </a:r>
          </a:p>
          <a:p>
            <a:pPr algn="ctr" lvl="0">
              <a:lnSpc>
                <a:spcPct val="132800"/>
              </a:lnSpc>
            </a:pP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현장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작업자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중심의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사용자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경험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(UX)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설계</a:t>
            </a:r>
          </a:p>
          <a:p>
            <a:pPr algn="ctr" lvl="0">
              <a:lnSpc>
                <a:spcPct val="132800"/>
              </a:lnSpc>
            </a:pP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최소한의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학습으로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사용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가능한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시스템</a:t>
            </a:r>
          </a:p>
          <a:p>
            <a:pPr algn="ctr" lvl="0">
              <a:lnSpc>
                <a:spcPct val="132800"/>
              </a:lnSpc>
            </a:pP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직관적인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조작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방식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적용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08100" y="9004300"/>
            <a:ext cx="6451600" cy="596900"/>
          </a:xfrm>
          <a:prstGeom prst="rect">
            <a:avLst/>
          </a:prstGeom>
        </p:spPr>
        <p:txBody>
          <a:bodyPr anchor="b" rtlCol="false"/>
          <a:lstStyle/>
          <a:p>
            <a:pPr algn="ctr" lvl="0">
              <a:lnSpc>
                <a:spcPct val="116199"/>
              </a:lnSpc>
            </a:pPr>
            <a:r>
              <a:rPr lang="ko-KR" sz="3340" b="false" i="false" u="none" strike="noStrike">
                <a:solidFill>
                  <a:srgbClr val="536065"/>
                </a:solidFill>
                <a:ea typeface="Pretendard Black"/>
              </a:rPr>
              <a:t>직관적</a:t>
            </a:r>
            <a:r>
              <a:rPr lang="en-US" sz="334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3340" b="false" i="false" u="none" strike="noStrike">
                <a:solidFill>
                  <a:srgbClr val="536065"/>
                </a:solidFill>
                <a:ea typeface="Pretendard Black"/>
              </a:rPr>
              <a:t>인터페이스</a:t>
            </a:r>
            <a:r>
              <a:rPr lang="en-US" sz="334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3340" b="false" i="false" u="none" strike="noStrike">
                <a:solidFill>
                  <a:srgbClr val="536065"/>
                </a:solidFill>
                <a:ea typeface="Pretendard Black"/>
              </a:rPr>
              <a:t>구현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637000" y="9944100"/>
            <a:ext cx="6527800" cy="35052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32800"/>
              </a:lnSpc>
            </a:pP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로봇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동작을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직접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시연하여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기록하고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재생하는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방식</a:t>
            </a:r>
          </a:p>
          <a:p>
            <a:pPr algn="ctr" lvl="0">
              <a:lnSpc>
                <a:spcPct val="132800"/>
              </a:lnSpc>
            </a:pP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프로그래밍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지식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없이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로봇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제어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가능</a:t>
            </a:r>
          </a:p>
          <a:p>
            <a:pPr algn="ctr" lvl="0">
              <a:lnSpc>
                <a:spcPct val="132800"/>
              </a:lnSpc>
            </a:pP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-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사용자는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코드를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작성하지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않고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로봇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동작을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가르칠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수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있음</a:t>
            </a:r>
          </a:p>
          <a:p>
            <a:pPr algn="ctr" lvl="0">
              <a:lnSpc>
                <a:spcPct val="132800"/>
              </a:lnSpc>
            </a:pP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현장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작업자의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접근성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향상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624300" y="9004300"/>
            <a:ext cx="6451600" cy="596900"/>
          </a:xfrm>
          <a:prstGeom prst="rect">
            <a:avLst/>
          </a:prstGeom>
        </p:spPr>
        <p:txBody>
          <a:bodyPr anchor="b" rtlCol="false"/>
          <a:lstStyle/>
          <a:p>
            <a:pPr algn="ctr" lvl="0">
              <a:lnSpc>
                <a:spcPct val="116199"/>
              </a:lnSpc>
            </a:pPr>
            <a:r>
              <a:rPr lang="ko-KR" sz="3340" b="false" i="false" u="none" strike="noStrike">
                <a:solidFill>
                  <a:srgbClr val="536065"/>
                </a:solidFill>
                <a:ea typeface="Pretendard Black"/>
              </a:rPr>
              <a:t>코드</a:t>
            </a:r>
            <a:r>
              <a:rPr lang="en-US" sz="334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3340" b="false" i="false" u="none" strike="noStrike">
                <a:solidFill>
                  <a:srgbClr val="536065"/>
                </a:solidFill>
                <a:ea typeface="Pretendard Black"/>
              </a:rPr>
              <a:t>없는</a:t>
            </a:r>
            <a:r>
              <a:rPr lang="en-US" sz="334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3340" b="false" i="false" u="none" strike="noStrike">
                <a:solidFill>
                  <a:srgbClr val="536065"/>
                </a:solidFill>
                <a:ea typeface="Pretendard Black"/>
              </a:rPr>
              <a:t>로봇</a:t>
            </a:r>
            <a:r>
              <a:rPr lang="en-US" sz="334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3340" b="false" i="false" u="none" strike="noStrike">
                <a:solidFill>
                  <a:srgbClr val="536065"/>
                </a:solidFill>
                <a:ea typeface="Pretendard Black"/>
              </a:rPr>
              <a:t>제어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78900" y="5524500"/>
            <a:ext cx="6438900" cy="29083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32800"/>
              </a:lnSpc>
            </a:pP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- Record / Stop / Replay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기반의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직관적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GUI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설계</a:t>
            </a:r>
          </a:p>
          <a:p>
            <a:pPr algn="ctr" lvl="0">
              <a:lnSpc>
                <a:spcPct val="132800"/>
              </a:lnSpc>
            </a:pP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버튼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3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개만으로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모든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기능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제어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가능</a:t>
            </a:r>
          </a:p>
          <a:p>
            <a:pPr algn="ctr" lvl="0">
              <a:lnSpc>
                <a:spcPct val="132800"/>
              </a:lnSpc>
            </a:pP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복잡한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메뉴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구조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제거</a:t>
            </a:r>
          </a:p>
          <a:p>
            <a:pPr algn="ctr" lvl="0">
              <a:lnSpc>
                <a:spcPct val="132800"/>
              </a:lnSpc>
            </a:pP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사용자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친화적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인터페이스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구현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66200" y="4635500"/>
            <a:ext cx="6451600" cy="596900"/>
          </a:xfrm>
          <a:prstGeom prst="rect">
            <a:avLst/>
          </a:prstGeom>
        </p:spPr>
        <p:txBody>
          <a:bodyPr anchor="b" rtlCol="false"/>
          <a:lstStyle/>
          <a:p>
            <a:pPr algn="ctr" lvl="0">
              <a:lnSpc>
                <a:spcPct val="116199"/>
              </a:lnSpc>
            </a:pPr>
            <a:r>
              <a:rPr lang="ko-KR" sz="3340" b="false" i="false" u="none" strike="noStrike">
                <a:solidFill>
                  <a:srgbClr val="536065"/>
                </a:solidFill>
                <a:ea typeface="Pretendard Black"/>
              </a:rPr>
              <a:t>단순한</a:t>
            </a:r>
            <a:r>
              <a:rPr lang="en-US" sz="334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3340" b="false" i="false" u="none" strike="noStrike">
                <a:solidFill>
                  <a:srgbClr val="536065"/>
                </a:solidFill>
                <a:ea typeface="Pretendard Black"/>
              </a:rPr>
              <a:t>제어</a:t>
            </a:r>
            <a:r>
              <a:rPr lang="en-US" sz="334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3340" b="false" i="false" u="none" strike="noStrike">
                <a:solidFill>
                  <a:srgbClr val="536065"/>
                </a:solidFill>
                <a:ea typeface="Pretendard Black"/>
              </a:rPr>
              <a:t>방식</a:t>
            </a:r>
            <a:r>
              <a:rPr lang="en-US" sz="334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3340" b="false" i="false" u="none" strike="noStrike">
                <a:solidFill>
                  <a:srgbClr val="536065"/>
                </a:solidFill>
                <a:ea typeface="Pretendard Black"/>
              </a:rPr>
              <a:t>설계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BEBEB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812800" y="-342900"/>
            <a:ext cx="25692100" cy="774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08100" y="2019300"/>
            <a:ext cx="21767800" cy="1574800"/>
          </a:xfrm>
          <a:prstGeom prst="rect">
            <a:avLst/>
          </a:prstGeom>
        </p:spPr>
        <p:txBody>
          <a:bodyPr anchor="b" rtlCol="false" lIns="0" tIns="0" rIns="0" bIns="112528"/>
          <a:lstStyle/>
          <a:p>
            <a:pPr algn="ctr" lvl="0">
              <a:lnSpc>
                <a:spcPct val="99600"/>
              </a:lnSpc>
            </a:pPr>
            <a:r>
              <a:rPr lang="ko-KR" sz="8860" b="false" i="false" u="none" strike="noStrike" spc="-177">
                <a:solidFill>
                  <a:srgbClr val="EBEBEB"/>
                </a:solidFill>
                <a:ea typeface="Pretendard Black"/>
              </a:rPr>
              <a:t>시스템</a:t>
            </a:r>
            <a:r>
              <a:rPr lang="en-US" sz="8860" b="false" i="false" u="none" strike="noStrike" spc="-177">
                <a:solidFill>
                  <a:srgbClr val="EBEBEB"/>
                </a:solidFill>
                <a:latin typeface="Pretendard Black"/>
              </a:rPr>
              <a:t> </a:t>
            </a:r>
            <a:r>
              <a:rPr lang="ko-KR" sz="8860" b="false" i="false" u="none" strike="noStrike" spc="-177">
                <a:solidFill>
                  <a:srgbClr val="EBEBEB"/>
                </a:solidFill>
                <a:ea typeface="Pretendard Black"/>
              </a:rPr>
              <a:t>구성</a:t>
            </a:r>
            <a:r>
              <a:rPr lang="en-US" sz="8860" b="false" i="false" u="none" strike="noStrike" spc="-177">
                <a:solidFill>
                  <a:srgbClr val="EBEBEB"/>
                </a:solidFill>
                <a:latin typeface="Pretendard Black"/>
              </a:rPr>
              <a:t> </a:t>
            </a:r>
            <a:r>
              <a:rPr lang="ko-KR" sz="8860" b="false" i="false" u="none" strike="noStrike" spc="-177">
                <a:solidFill>
                  <a:srgbClr val="EBEBEB"/>
                </a:solidFill>
                <a:ea typeface="Pretendard Black"/>
              </a:rPr>
              <a:t>및</a:t>
            </a:r>
            <a:r>
              <a:rPr lang="en-US" sz="8860" b="false" i="false" u="none" strike="noStrike" spc="-177">
                <a:solidFill>
                  <a:srgbClr val="EBEBEB"/>
                </a:solidFill>
                <a:latin typeface="Pretendard Black"/>
              </a:rPr>
              <a:t> </a:t>
            </a:r>
            <a:r>
              <a:rPr lang="ko-KR" sz="8860" b="false" i="false" u="none" strike="noStrike" spc="-177">
                <a:solidFill>
                  <a:srgbClr val="EBEBEB"/>
                </a:solidFill>
                <a:ea typeface="Pretendard Black"/>
              </a:rPr>
              <a:t>동작</a:t>
            </a:r>
            <a:r>
              <a:rPr lang="en-US" sz="8860" b="false" i="false" u="none" strike="noStrike" spc="-177">
                <a:solidFill>
                  <a:srgbClr val="EBEBEB"/>
                </a:solidFill>
                <a:latin typeface="Pretendard Black"/>
              </a:rPr>
              <a:t> </a:t>
            </a:r>
            <a:r>
              <a:rPr lang="ko-KR" sz="8860" b="false" i="false" u="none" strike="noStrike" spc="-177">
                <a:solidFill>
                  <a:srgbClr val="EBEBEB"/>
                </a:solidFill>
                <a:ea typeface="Pretendard Black"/>
              </a:rPr>
              <a:t>방식</a:t>
            </a:r>
            <a:r>
              <a:rPr lang="en-US" sz="8860" b="false" i="false" u="none" strike="noStrike" spc="-177">
                <a:solidFill>
                  <a:srgbClr val="EBEBEB"/>
                </a:solidFill>
                <a:latin typeface="Pretendard Black"/>
              </a:rPr>
              <a:t> (HOW)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89100" y="3644900"/>
            <a:ext cx="21005800" cy="8763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22839"/>
              </a:lnSpc>
            </a:pPr>
            <a:r>
              <a:rPr lang="ko-KR" sz="2399" b="false" i="false" u="none" strike="noStrike">
                <a:solidFill>
                  <a:srgbClr val="EBEBEB"/>
                </a:solidFill>
                <a:ea typeface="Pretendard Light"/>
              </a:rPr>
              <a:t>본</a:t>
            </a:r>
            <a:r>
              <a:rPr lang="en-US" sz="2399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399" b="false" i="false" u="none" strike="noStrike">
                <a:solidFill>
                  <a:srgbClr val="EBEBEB"/>
                </a:solidFill>
                <a:ea typeface="Pretendard Light"/>
              </a:rPr>
              <a:t>프로젝트는</a:t>
            </a:r>
            <a:r>
              <a:rPr lang="en-US" sz="2399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399" b="false" i="false" u="none" strike="noStrike">
                <a:solidFill>
                  <a:srgbClr val="EBEBEB"/>
                </a:solidFill>
                <a:ea typeface="Pretendard Light"/>
              </a:rPr>
              <a:t>리더</a:t>
            </a:r>
            <a:r>
              <a:rPr lang="en-US" sz="2399" b="false" i="false" u="none" strike="noStrike">
                <a:solidFill>
                  <a:srgbClr val="EBEBEB"/>
                </a:solidFill>
                <a:latin typeface="Pretendard Light"/>
              </a:rPr>
              <a:t>-</a:t>
            </a:r>
            <a:r>
              <a:rPr lang="ko-KR" sz="2399" b="false" i="false" u="none" strike="noStrike">
                <a:solidFill>
                  <a:srgbClr val="EBEBEB"/>
                </a:solidFill>
                <a:ea typeface="Pretendard Light"/>
              </a:rPr>
              <a:t>팔로워</a:t>
            </a:r>
            <a:r>
              <a:rPr lang="en-US" sz="2399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399" b="false" i="false" u="none" strike="noStrike">
                <a:solidFill>
                  <a:srgbClr val="EBEBEB"/>
                </a:solidFill>
                <a:ea typeface="Pretendard Light"/>
              </a:rPr>
              <a:t>로봇</a:t>
            </a:r>
            <a:r>
              <a:rPr lang="en-US" sz="2399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399" b="false" i="false" u="none" strike="noStrike">
                <a:solidFill>
                  <a:srgbClr val="EBEBEB"/>
                </a:solidFill>
                <a:ea typeface="Pretendard Light"/>
              </a:rPr>
              <a:t>구조를</a:t>
            </a:r>
            <a:r>
              <a:rPr lang="en-US" sz="2399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399" b="false" i="false" u="none" strike="noStrike">
                <a:solidFill>
                  <a:srgbClr val="EBEBEB"/>
                </a:solidFill>
                <a:ea typeface="Pretendard Light"/>
              </a:rPr>
              <a:t>기반으로</a:t>
            </a:r>
            <a:r>
              <a:rPr lang="en-US" sz="2399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399" b="false" i="false" u="none" strike="noStrike">
                <a:solidFill>
                  <a:srgbClr val="EBEBEB"/>
                </a:solidFill>
                <a:ea typeface="Pretendard Light"/>
              </a:rPr>
              <a:t>비전문가도</a:t>
            </a:r>
            <a:r>
              <a:rPr lang="en-US" sz="2399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399" b="false" i="false" u="none" strike="noStrike">
                <a:solidFill>
                  <a:srgbClr val="EBEBEB"/>
                </a:solidFill>
                <a:ea typeface="Pretendard Light"/>
              </a:rPr>
              <a:t>쉽게</a:t>
            </a:r>
            <a:r>
              <a:rPr lang="en-US" sz="2399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399" b="false" i="false" u="none" strike="noStrike">
                <a:solidFill>
                  <a:srgbClr val="EBEBEB"/>
                </a:solidFill>
                <a:ea typeface="Pretendard Light"/>
              </a:rPr>
              <a:t>사용할</a:t>
            </a:r>
            <a:r>
              <a:rPr lang="en-US" sz="2399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399" b="false" i="false" u="none" strike="noStrike">
                <a:solidFill>
                  <a:srgbClr val="EBEBEB"/>
                </a:solidFill>
                <a:ea typeface="Pretendard Light"/>
              </a:rPr>
              <a:t>수</a:t>
            </a:r>
            <a:r>
              <a:rPr lang="en-US" sz="2399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399" b="false" i="false" u="none" strike="noStrike">
                <a:solidFill>
                  <a:srgbClr val="EBEBEB"/>
                </a:solidFill>
                <a:ea typeface="Pretendard Light"/>
              </a:rPr>
              <a:t>있는</a:t>
            </a:r>
            <a:r>
              <a:rPr lang="en-US" sz="2399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399" b="false" i="false" u="none" strike="noStrike">
                <a:solidFill>
                  <a:srgbClr val="EBEBEB"/>
                </a:solidFill>
                <a:ea typeface="Pretendard Light"/>
              </a:rPr>
              <a:t>로봇</a:t>
            </a:r>
            <a:r>
              <a:rPr lang="en-US" sz="2399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399" b="false" i="false" u="none" strike="noStrike">
                <a:solidFill>
                  <a:srgbClr val="EBEBEB"/>
                </a:solidFill>
                <a:ea typeface="Pretendard Light"/>
              </a:rPr>
              <a:t>티칭</a:t>
            </a:r>
            <a:r>
              <a:rPr lang="en-US" sz="2399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399" b="false" i="false" u="none" strike="noStrike">
                <a:solidFill>
                  <a:srgbClr val="EBEBEB"/>
                </a:solidFill>
                <a:ea typeface="Pretendard Light"/>
              </a:rPr>
              <a:t>시스템을</a:t>
            </a:r>
            <a:r>
              <a:rPr lang="en-US" sz="2399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399" b="false" i="false" u="none" strike="noStrike">
                <a:solidFill>
                  <a:srgbClr val="EBEBEB"/>
                </a:solidFill>
                <a:ea typeface="Pretendard Light"/>
              </a:rPr>
              <a:t>구현했습니다</a:t>
            </a:r>
            <a:r>
              <a:rPr lang="en-US" sz="2399" b="false" i="false" u="none" strike="noStrike">
                <a:solidFill>
                  <a:srgbClr val="EBEBEB"/>
                </a:solidFill>
                <a:latin typeface="Pretendard Light"/>
              </a:rPr>
              <a:t>. </a:t>
            </a:r>
            <a:r>
              <a:rPr lang="ko-KR" sz="2399" b="false" i="false" u="none" strike="noStrike">
                <a:solidFill>
                  <a:srgbClr val="EBEBEB"/>
                </a:solidFill>
                <a:ea typeface="Pretendard Light"/>
              </a:rPr>
              <a:t>사용자가</a:t>
            </a:r>
            <a:r>
              <a:rPr lang="en-US" sz="2399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399" b="false" i="false" u="none" strike="noStrike">
                <a:solidFill>
                  <a:srgbClr val="EBEBEB"/>
                </a:solidFill>
                <a:ea typeface="Pretendard Light"/>
              </a:rPr>
              <a:t>직접</a:t>
            </a:r>
            <a:r>
              <a:rPr lang="en-US" sz="2399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399" b="false" i="false" u="none" strike="noStrike">
                <a:solidFill>
                  <a:srgbClr val="EBEBEB"/>
                </a:solidFill>
                <a:ea typeface="Pretendard Light"/>
              </a:rPr>
              <a:t>조작하는</a:t>
            </a:r>
            <a:r>
              <a:rPr lang="en-US" sz="2399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399" b="false" i="false" u="none" strike="noStrike">
                <a:solidFill>
                  <a:srgbClr val="EBEBEB"/>
                </a:solidFill>
                <a:ea typeface="Pretendard Light"/>
              </a:rPr>
              <a:t>리더</a:t>
            </a:r>
            <a:r>
              <a:rPr lang="en-US" sz="2399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399" b="false" i="false" u="none" strike="noStrike">
                <a:solidFill>
                  <a:srgbClr val="EBEBEB"/>
                </a:solidFill>
                <a:ea typeface="Pretendard Light"/>
              </a:rPr>
              <a:t>로봇의</a:t>
            </a:r>
            <a:r>
              <a:rPr lang="en-US" sz="2399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399" b="false" i="false" u="none" strike="noStrike">
                <a:solidFill>
                  <a:srgbClr val="EBEBEB"/>
                </a:solidFill>
                <a:ea typeface="Pretendard Light"/>
              </a:rPr>
              <a:t>움직임을</a:t>
            </a:r>
            <a:r>
              <a:rPr lang="en-US" sz="2399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399" b="false" i="false" u="none" strike="noStrike">
                <a:solidFill>
                  <a:srgbClr val="EBEBEB"/>
                </a:solidFill>
                <a:ea typeface="Pretendard Light"/>
              </a:rPr>
              <a:t>실시간으로</a:t>
            </a:r>
            <a:r>
              <a:rPr lang="en-US" sz="2399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399" b="false" i="false" u="none" strike="noStrike">
                <a:solidFill>
                  <a:srgbClr val="EBEBEB"/>
                </a:solidFill>
                <a:ea typeface="Pretendard Light"/>
              </a:rPr>
              <a:t>기록하고</a:t>
            </a:r>
            <a:r>
              <a:rPr lang="en-US" sz="2399" b="false" i="false" u="none" strike="noStrike">
                <a:solidFill>
                  <a:srgbClr val="EBEBEB"/>
                </a:solidFill>
                <a:latin typeface="Pretendard Light"/>
              </a:rPr>
              <a:t>, </a:t>
            </a:r>
            <a:r>
              <a:rPr lang="ko-KR" sz="2399" b="false" i="false" u="none" strike="noStrike">
                <a:solidFill>
                  <a:srgbClr val="EBEBEB"/>
                </a:solidFill>
                <a:ea typeface="Pretendard Light"/>
              </a:rPr>
              <a:t>이를</a:t>
            </a:r>
            <a:r>
              <a:rPr lang="en-US" sz="2399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399" b="false" i="false" u="none" strike="noStrike">
                <a:solidFill>
                  <a:srgbClr val="EBEBEB"/>
                </a:solidFill>
                <a:ea typeface="Pretendard Light"/>
              </a:rPr>
              <a:t>팔로워</a:t>
            </a:r>
            <a:r>
              <a:rPr lang="en-US" sz="2399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399" b="false" i="false" u="none" strike="noStrike">
                <a:solidFill>
                  <a:srgbClr val="EBEBEB"/>
                </a:solidFill>
                <a:ea typeface="Pretendard Light"/>
              </a:rPr>
              <a:t>로봇이</a:t>
            </a:r>
            <a:r>
              <a:rPr lang="en-US" sz="2399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399" b="false" i="false" u="none" strike="noStrike">
                <a:solidFill>
                  <a:srgbClr val="EBEBEB"/>
                </a:solidFill>
                <a:ea typeface="Pretendard Light"/>
              </a:rPr>
              <a:t>정확히</a:t>
            </a:r>
            <a:r>
              <a:rPr lang="en-US" sz="2399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399" b="false" i="false" u="none" strike="noStrike">
                <a:solidFill>
                  <a:srgbClr val="EBEBEB"/>
                </a:solidFill>
                <a:ea typeface="Pretendard Light"/>
              </a:rPr>
              <a:t>재현하는</a:t>
            </a:r>
            <a:r>
              <a:rPr lang="en-US" sz="2399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399" b="false" i="false" u="none" strike="noStrike">
                <a:solidFill>
                  <a:srgbClr val="EBEBEB"/>
                </a:solidFill>
                <a:ea typeface="Pretendard Light"/>
              </a:rPr>
              <a:t>방식으로</a:t>
            </a:r>
            <a:r>
              <a:rPr lang="en-US" sz="2399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399" b="false" i="false" u="none" strike="noStrike">
                <a:solidFill>
                  <a:srgbClr val="EBEBEB"/>
                </a:solidFill>
                <a:ea typeface="Pretendard Light"/>
              </a:rPr>
              <a:t>동작합니다</a:t>
            </a:r>
            <a:r>
              <a:rPr lang="en-US" sz="2399" b="false" i="false" u="none" strike="noStrike">
                <a:solidFill>
                  <a:srgbClr val="EBEBEB"/>
                </a:solidFill>
                <a:latin typeface="Pretendard Light"/>
              </a:rPr>
              <a:t>. </a:t>
            </a:r>
            <a:r>
              <a:rPr lang="ko-KR" sz="2399" b="false" i="false" u="none" strike="noStrike">
                <a:solidFill>
                  <a:srgbClr val="EBEBEB"/>
                </a:solidFill>
                <a:ea typeface="Pretendard Light"/>
              </a:rPr>
              <a:t>관절</a:t>
            </a:r>
            <a:r>
              <a:rPr lang="en-US" sz="2399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399" b="false" i="false" u="none" strike="noStrike">
                <a:solidFill>
                  <a:srgbClr val="EBEBEB"/>
                </a:solidFill>
                <a:ea typeface="Pretendard Light"/>
              </a:rPr>
              <a:t>위치</a:t>
            </a:r>
            <a:r>
              <a:rPr lang="en-US" sz="2399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399" b="false" i="false" u="none" strike="noStrike">
                <a:solidFill>
                  <a:srgbClr val="EBEBEB"/>
                </a:solidFill>
                <a:ea typeface="Pretendard Light"/>
              </a:rPr>
              <a:t>데이터를</a:t>
            </a:r>
            <a:r>
              <a:rPr lang="en-US" sz="2399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399" b="false" i="false" u="none" strike="noStrike">
                <a:solidFill>
                  <a:srgbClr val="EBEBEB"/>
                </a:solidFill>
                <a:ea typeface="Pretendard Light"/>
              </a:rPr>
              <a:t>기반으로</a:t>
            </a:r>
            <a:r>
              <a:rPr lang="en-US" sz="2399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399" b="false" i="false" u="none" strike="noStrike">
                <a:solidFill>
                  <a:srgbClr val="EBEBEB"/>
                </a:solidFill>
                <a:ea typeface="Pretendard Light"/>
              </a:rPr>
              <a:t>한</a:t>
            </a:r>
            <a:r>
              <a:rPr lang="en-US" sz="2399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399" b="false" i="false" u="none" strike="noStrike">
                <a:solidFill>
                  <a:srgbClr val="EBEBEB"/>
                </a:solidFill>
                <a:ea typeface="Pretendard Light"/>
              </a:rPr>
              <a:t>실시간</a:t>
            </a:r>
            <a:r>
              <a:rPr lang="en-US" sz="2399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399" b="false" i="false" u="none" strike="noStrike">
                <a:solidFill>
                  <a:srgbClr val="EBEBEB"/>
                </a:solidFill>
                <a:ea typeface="Pretendard Light"/>
              </a:rPr>
              <a:t>동작</a:t>
            </a:r>
            <a:r>
              <a:rPr lang="en-US" sz="2399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399" b="false" i="false" u="none" strike="noStrike">
                <a:solidFill>
                  <a:srgbClr val="EBEBEB"/>
                </a:solidFill>
                <a:ea typeface="Pretendard Light"/>
              </a:rPr>
              <a:t>전달</a:t>
            </a:r>
            <a:r>
              <a:rPr lang="en-US" sz="2399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399" b="false" i="false" u="none" strike="noStrike">
                <a:solidFill>
                  <a:srgbClr val="EBEBEB"/>
                </a:solidFill>
                <a:ea typeface="Pretendard Light"/>
              </a:rPr>
              <a:t>시스템을</a:t>
            </a:r>
            <a:r>
              <a:rPr lang="en-US" sz="2399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399" b="false" i="false" u="none" strike="noStrike">
                <a:solidFill>
                  <a:srgbClr val="EBEBEB"/>
                </a:solidFill>
                <a:ea typeface="Pretendard Light"/>
              </a:rPr>
              <a:t>통해</a:t>
            </a:r>
            <a:r>
              <a:rPr lang="en-US" sz="2399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399" b="false" i="false" u="none" strike="noStrike">
                <a:solidFill>
                  <a:srgbClr val="EBEBEB"/>
                </a:solidFill>
                <a:ea typeface="Pretendard Light"/>
              </a:rPr>
              <a:t>정확한</a:t>
            </a:r>
            <a:r>
              <a:rPr lang="en-US" sz="2399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399" b="false" i="false" u="none" strike="noStrike">
                <a:solidFill>
                  <a:srgbClr val="EBEBEB"/>
                </a:solidFill>
                <a:ea typeface="Pretendard Light"/>
              </a:rPr>
              <a:t>움직임</a:t>
            </a:r>
            <a:r>
              <a:rPr lang="en-US" sz="2399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399" b="false" i="false" u="none" strike="noStrike">
                <a:solidFill>
                  <a:srgbClr val="EBEBEB"/>
                </a:solidFill>
                <a:ea typeface="Pretendard Light"/>
              </a:rPr>
              <a:t>재현이</a:t>
            </a:r>
            <a:r>
              <a:rPr lang="en-US" sz="2399" b="false" i="false" u="none" strike="noStrike">
                <a:solidFill>
                  <a:srgbClr val="EBEBEB"/>
                </a:solidFill>
                <a:latin typeface="Pretendard Light"/>
              </a:rPr>
              <a:t> </a:t>
            </a:r>
            <a:r>
              <a:rPr lang="ko-KR" sz="2399" b="false" i="false" u="none" strike="noStrike">
                <a:solidFill>
                  <a:srgbClr val="EBEBEB"/>
                </a:solidFill>
                <a:ea typeface="Pretendard Light"/>
              </a:rPr>
              <a:t>가능합니다</a:t>
            </a:r>
            <a:r>
              <a:rPr lang="en-US" sz="2399" b="false" i="false" u="none" strike="noStrike">
                <a:solidFill>
                  <a:srgbClr val="EBEBEB"/>
                </a:solidFill>
                <a:latin typeface="Pretendard Light"/>
              </a:rPr>
              <a:t>.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722600" y="8407400"/>
            <a:ext cx="7581900" cy="4305300"/>
          </a:xfrm>
          <a:prstGeom prst="rect">
            <a:avLst/>
          </a:prstGeom>
          <a:effectLst>
            <a:outerShdw dir="2700000" dist="364128" blurRad="172133">
              <a:srgbClr val="536065">
                <a:alpha val="12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423400" y="5638800"/>
            <a:ext cx="5549900" cy="8724900"/>
          </a:xfrm>
          <a:prstGeom prst="rect">
            <a:avLst/>
          </a:prstGeom>
          <a:effectLst>
            <a:outerShdw dir="2700000" dist="298774" blurRad="221947">
              <a:srgbClr val="000000">
                <a:alpha val="28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79500" y="8407400"/>
            <a:ext cx="7581900" cy="4305300"/>
          </a:xfrm>
          <a:prstGeom prst="rect">
            <a:avLst/>
          </a:prstGeom>
          <a:effectLst>
            <a:outerShdw dir="2700000" dist="364128" blurRad="172133">
              <a:srgbClr val="536065">
                <a:alpha val="12000"/>
              </a:srgbClr>
            </a:outerShdw>
          </a:effectLst>
        </p:spPr>
      </p:pic>
      <p:sp>
        <p:nvSpPr>
          <p:cNvPr name="TextBox 8" id="8"/>
          <p:cNvSpPr txBox="true"/>
          <p:nvPr/>
        </p:nvSpPr>
        <p:spPr>
          <a:xfrm rot="0">
            <a:off x="1409700" y="9804400"/>
            <a:ext cx="6934200" cy="23114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32800"/>
              </a:lnSpc>
            </a:pP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리더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로봇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: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사람이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직접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조작하는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로봇</a:t>
            </a:r>
          </a:p>
          <a:p>
            <a:pPr algn="ctr" lvl="0">
              <a:lnSpc>
                <a:spcPct val="132800"/>
              </a:lnSpc>
            </a:pP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팔로워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로봇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: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기록된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동작을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재생하는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로봇</a:t>
            </a:r>
          </a:p>
          <a:p>
            <a:pPr algn="ctr" lvl="0">
              <a:lnSpc>
                <a:spcPct val="132800"/>
              </a:lnSpc>
            </a:pP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관절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위치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기반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실시간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데이터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전송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시스템</a:t>
            </a:r>
          </a:p>
          <a:p>
            <a:pPr algn="ctr" lvl="0">
              <a:lnSpc>
                <a:spcPct val="132800"/>
              </a:lnSpc>
            </a:pP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직관적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GUI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기반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제어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인터페이스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97000" y="8915400"/>
            <a:ext cx="6959600" cy="596900"/>
          </a:xfrm>
          <a:prstGeom prst="rect">
            <a:avLst/>
          </a:prstGeom>
        </p:spPr>
        <p:txBody>
          <a:bodyPr anchor="b" rtlCol="false"/>
          <a:lstStyle/>
          <a:p>
            <a:pPr algn="ctr" lvl="0">
              <a:lnSpc>
                <a:spcPct val="116199"/>
              </a:lnSpc>
            </a:pPr>
            <a:r>
              <a:rPr lang="ko-KR" sz="3340" b="false" i="false" u="none" strike="noStrike">
                <a:solidFill>
                  <a:srgbClr val="536065"/>
                </a:solidFill>
                <a:ea typeface="Pretendard Black"/>
              </a:rPr>
              <a:t>시스템</a:t>
            </a:r>
            <a:r>
              <a:rPr lang="en-US" sz="334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3340" b="false" i="false" u="none" strike="noStrike">
                <a:solidFill>
                  <a:srgbClr val="536065"/>
                </a:solidFill>
                <a:ea typeface="Pretendard Black"/>
              </a:rPr>
              <a:t>구성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659100" y="9207500"/>
            <a:ext cx="7670800" cy="29083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32800"/>
              </a:lnSpc>
            </a:pP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- 1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단계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: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리더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로봇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직접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조작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(Record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버튼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)</a:t>
            </a:r>
          </a:p>
          <a:p>
            <a:pPr algn="ctr" lvl="0">
              <a:lnSpc>
                <a:spcPct val="132800"/>
              </a:lnSpc>
            </a:pP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- 2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단계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: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관절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위치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데이터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실시간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기록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(Stop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버튼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)</a:t>
            </a:r>
          </a:p>
          <a:p>
            <a:pPr algn="ctr" lvl="0">
              <a:lnSpc>
                <a:spcPct val="132800"/>
              </a:lnSpc>
            </a:pP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- 3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단계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: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팔로워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로봇이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동일한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동작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재생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(Replay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버튼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)</a:t>
            </a:r>
          </a:p>
          <a:p>
            <a:pPr algn="ctr" lvl="0">
              <a:lnSpc>
                <a:spcPct val="132800"/>
              </a:lnSpc>
            </a:pP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- 4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단계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: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필요시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동작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수정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및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재기록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014700" y="8699500"/>
            <a:ext cx="6959600" cy="596900"/>
          </a:xfrm>
          <a:prstGeom prst="rect">
            <a:avLst/>
          </a:prstGeom>
        </p:spPr>
        <p:txBody>
          <a:bodyPr anchor="b" rtlCol="false"/>
          <a:lstStyle/>
          <a:p>
            <a:pPr algn="ctr" lvl="0">
              <a:lnSpc>
                <a:spcPct val="116199"/>
              </a:lnSpc>
            </a:pPr>
            <a:r>
              <a:rPr lang="ko-KR" sz="3340" b="false" i="false" u="none" strike="noStrike">
                <a:solidFill>
                  <a:srgbClr val="536065"/>
                </a:solidFill>
                <a:ea typeface="Pretendard Black"/>
              </a:rPr>
              <a:t>동작</a:t>
            </a:r>
            <a:r>
              <a:rPr lang="en-US" sz="334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3340" b="false" i="false" u="none" strike="noStrike">
                <a:solidFill>
                  <a:srgbClr val="536065"/>
                </a:solidFill>
                <a:ea typeface="Pretendard Black"/>
              </a:rPr>
              <a:t>흐름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BEBEB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92200" y="8547100"/>
            <a:ext cx="10782300" cy="4013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2496800" y="8547100"/>
            <a:ext cx="10782300" cy="4038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66800" y="2159000"/>
            <a:ext cx="22453600" cy="1130300"/>
          </a:xfrm>
          <a:prstGeom prst="rect">
            <a:avLst/>
          </a:prstGeom>
        </p:spPr>
        <p:txBody>
          <a:bodyPr anchor="ctr" rtlCol="false" lIns="0" tIns="80423" rIns="0" bIns="80423"/>
          <a:lstStyle/>
          <a:p>
            <a:pPr algn="l" lvl="0">
              <a:lnSpc>
                <a:spcPct val="99600"/>
              </a:lnSpc>
            </a:pPr>
            <a:r>
              <a:rPr lang="ko-KR" sz="6332" b="false" i="false" u="none" strike="noStrike">
                <a:solidFill>
                  <a:srgbClr val="536065"/>
                </a:solidFill>
                <a:ea typeface="Pretendard Black"/>
              </a:rPr>
              <a:t>구현</a:t>
            </a:r>
            <a:r>
              <a:rPr lang="en-US" sz="6332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6332" b="false" i="false" u="none" strike="noStrike">
                <a:solidFill>
                  <a:srgbClr val="536065"/>
                </a:solidFill>
                <a:ea typeface="Pretendard Black"/>
              </a:rPr>
              <a:t>결과</a:t>
            </a:r>
            <a:r>
              <a:rPr lang="en-US" sz="6332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6332" b="false" i="false" u="none" strike="noStrike">
                <a:solidFill>
                  <a:srgbClr val="536065"/>
                </a:solidFill>
                <a:ea typeface="Pretendard Black"/>
              </a:rPr>
              <a:t>및</a:t>
            </a:r>
            <a:r>
              <a:rPr lang="en-US" sz="6332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6332" b="false" i="false" u="none" strike="noStrike">
                <a:solidFill>
                  <a:srgbClr val="536065"/>
                </a:solidFill>
                <a:ea typeface="Pretendard Black"/>
              </a:rPr>
              <a:t>특징</a:t>
            </a:r>
            <a:r>
              <a:rPr lang="en-US" sz="6332" b="false" i="false" u="none" strike="noStrike">
                <a:solidFill>
                  <a:srgbClr val="536065"/>
                </a:solidFill>
                <a:latin typeface="Pretendard Black"/>
              </a:rPr>
              <a:t> (RESULT)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-342900" y="2400300"/>
            <a:ext cx="1016000" cy="647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2496800" y="3797300"/>
            <a:ext cx="10782300" cy="4013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92200" y="3797300"/>
            <a:ext cx="10782300" cy="40386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625600" y="5651500"/>
            <a:ext cx="9702800" cy="1714500"/>
          </a:xfrm>
          <a:prstGeom prst="rect">
            <a:avLst/>
          </a:prstGeom>
        </p:spPr>
        <p:txBody>
          <a:bodyPr anchor="t" rtlCol="false"/>
          <a:lstStyle/>
          <a:p>
            <a:pPr algn="just" lvl="0">
              <a:lnSpc>
                <a:spcPct val="132800"/>
              </a:lnSpc>
            </a:pP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리더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로봇과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팔로워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로봇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간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실시간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동작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전달</a:t>
            </a:r>
          </a:p>
          <a:p>
            <a:pPr algn="just" lvl="0">
              <a:lnSpc>
                <a:spcPct val="132800"/>
              </a:lnSpc>
            </a:pP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관절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위치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기반의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정확한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동작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복제</a:t>
            </a:r>
          </a:p>
          <a:p>
            <a:pPr algn="just" lvl="0">
              <a:lnSpc>
                <a:spcPct val="132800"/>
              </a:lnSpc>
            </a:pP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지연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시간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최소화로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즉각적인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반응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구현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89100" y="4838700"/>
            <a:ext cx="9728200" cy="596900"/>
          </a:xfrm>
          <a:prstGeom prst="rect">
            <a:avLst/>
          </a:prstGeom>
        </p:spPr>
        <p:txBody>
          <a:bodyPr anchor="b" rtlCol="false"/>
          <a:lstStyle/>
          <a:p>
            <a:pPr algn="l" lvl="0">
              <a:lnSpc>
                <a:spcPct val="116199"/>
              </a:lnSpc>
            </a:pPr>
            <a:r>
              <a:rPr lang="ko-KR" sz="3340" b="false" i="false" u="none" strike="noStrike">
                <a:solidFill>
                  <a:srgbClr val="536065"/>
                </a:solidFill>
                <a:ea typeface="Pretendard Black"/>
              </a:rPr>
              <a:t>실시간</a:t>
            </a:r>
            <a:r>
              <a:rPr lang="en-US" sz="334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3340" b="false" i="false" u="none" strike="noStrike">
                <a:solidFill>
                  <a:srgbClr val="536065"/>
                </a:solidFill>
                <a:ea typeface="Pretendard Black"/>
              </a:rPr>
              <a:t>텔레오퍼레이션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30200" y="5651500"/>
            <a:ext cx="9702800" cy="1714500"/>
          </a:xfrm>
          <a:prstGeom prst="rect">
            <a:avLst/>
          </a:prstGeom>
        </p:spPr>
        <p:txBody>
          <a:bodyPr anchor="t" rtlCol="false"/>
          <a:lstStyle/>
          <a:p>
            <a:pPr algn="just" lvl="0">
              <a:lnSpc>
                <a:spcPct val="132800"/>
              </a:lnSpc>
            </a:pPr>
            <a:r>
              <a:rPr lang="en-US" sz="2933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933" b="false" i="false" u="none" strike="noStrike">
                <a:solidFill>
                  <a:srgbClr val="FFFFFF"/>
                </a:solidFill>
                <a:ea typeface="Pretendard Light"/>
              </a:rPr>
              <a:t>사용자</a:t>
            </a:r>
            <a:r>
              <a:rPr lang="en-US" sz="2933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Pretendard Light"/>
              </a:rPr>
              <a:t>동작의</a:t>
            </a:r>
            <a:r>
              <a:rPr lang="en-US" sz="2933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Pretendard Light"/>
              </a:rPr>
              <a:t>정확한</a:t>
            </a:r>
            <a:r>
              <a:rPr lang="en-US" sz="2933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Pretendard Light"/>
              </a:rPr>
              <a:t>기록</a:t>
            </a:r>
            <a:r>
              <a:rPr lang="en-US" sz="2933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Pretendard Light"/>
              </a:rPr>
              <a:t>기능</a:t>
            </a:r>
            <a:r>
              <a:rPr lang="en-US" sz="2933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Pretendard Light"/>
              </a:rPr>
              <a:t>구현</a:t>
            </a:r>
          </a:p>
          <a:p>
            <a:pPr algn="just" lvl="0">
              <a:lnSpc>
                <a:spcPct val="132800"/>
              </a:lnSpc>
            </a:pPr>
            <a:r>
              <a:rPr lang="en-US" sz="2933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933" b="false" i="false" u="none" strike="noStrike">
                <a:solidFill>
                  <a:srgbClr val="FFFFFF"/>
                </a:solidFill>
                <a:ea typeface="Pretendard Light"/>
              </a:rPr>
              <a:t>저장된</a:t>
            </a:r>
            <a:r>
              <a:rPr lang="en-US" sz="2933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Pretendard Light"/>
              </a:rPr>
              <a:t>동작의</a:t>
            </a:r>
            <a:r>
              <a:rPr lang="en-US" sz="2933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Pretendard Light"/>
              </a:rPr>
              <a:t>안정적</a:t>
            </a:r>
            <a:r>
              <a:rPr lang="en-US" sz="2933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Pretendard Light"/>
              </a:rPr>
              <a:t>재생</a:t>
            </a:r>
            <a:r>
              <a:rPr lang="en-US" sz="2933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Pretendard Light"/>
              </a:rPr>
              <a:t>확인</a:t>
            </a:r>
          </a:p>
          <a:p>
            <a:pPr algn="just" lvl="0">
              <a:lnSpc>
                <a:spcPct val="132800"/>
              </a:lnSpc>
            </a:pPr>
            <a:r>
              <a:rPr lang="en-US" sz="2933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933" b="false" i="false" u="none" strike="noStrike">
                <a:solidFill>
                  <a:srgbClr val="FFFFFF"/>
                </a:solidFill>
                <a:ea typeface="Pretendard Light"/>
              </a:rPr>
              <a:t>반복</a:t>
            </a:r>
            <a:r>
              <a:rPr lang="en-US" sz="2933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Pretendard Light"/>
              </a:rPr>
              <a:t>작업에</a:t>
            </a:r>
            <a:r>
              <a:rPr lang="en-US" sz="2933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Pretendard Light"/>
              </a:rPr>
              <a:t>대한</a:t>
            </a:r>
            <a:r>
              <a:rPr lang="en-US" sz="2933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Pretendard Light"/>
              </a:rPr>
              <a:t>일관성</a:t>
            </a:r>
            <a:r>
              <a:rPr lang="en-US" sz="2933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Pretendard Light"/>
              </a:rPr>
              <a:t>있는</a:t>
            </a:r>
            <a:r>
              <a:rPr lang="en-US" sz="2933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Pretendard Light"/>
              </a:rPr>
              <a:t>동작</a:t>
            </a:r>
            <a:r>
              <a:rPr lang="en-US" sz="2933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Pretendard Light"/>
              </a:rPr>
              <a:t>유지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93700" y="4838700"/>
            <a:ext cx="9728200" cy="596900"/>
          </a:xfrm>
          <a:prstGeom prst="rect">
            <a:avLst/>
          </a:prstGeom>
        </p:spPr>
        <p:txBody>
          <a:bodyPr anchor="b" rtlCol="false"/>
          <a:lstStyle/>
          <a:p>
            <a:pPr algn="l" lvl="0">
              <a:lnSpc>
                <a:spcPct val="116199"/>
              </a:lnSpc>
            </a:pPr>
            <a:r>
              <a:rPr lang="ko-KR" sz="3340" b="false" i="false" u="none" strike="noStrike">
                <a:solidFill>
                  <a:srgbClr val="FFFFFF"/>
                </a:solidFill>
                <a:ea typeface="Pretendard Black"/>
              </a:rPr>
              <a:t>동작</a:t>
            </a:r>
            <a:r>
              <a:rPr lang="en-US" sz="3340" b="false" i="false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3340" b="false" i="false" u="none" strike="noStrike">
                <a:solidFill>
                  <a:srgbClr val="FFFFFF"/>
                </a:solidFill>
                <a:ea typeface="Pretendard Black"/>
              </a:rPr>
              <a:t>기록</a:t>
            </a:r>
            <a:r>
              <a:rPr lang="en-US" sz="3340" b="false" i="false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3340" b="false" i="false" u="none" strike="noStrike">
                <a:solidFill>
                  <a:srgbClr val="FFFFFF"/>
                </a:solidFill>
                <a:ea typeface="Pretendard Black"/>
              </a:rPr>
              <a:t>및</a:t>
            </a:r>
            <a:r>
              <a:rPr lang="en-US" sz="3340" b="false" i="false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3340" b="false" i="false" u="none" strike="noStrike">
                <a:solidFill>
                  <a:srgbClr val="FFFFFF"/>
                </a:solidFill>
                <a:ea typeface="Pretendard Black"/>
              </a:rPr>
              <a:t>재생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25600" y="10401300"/>
            <a:ext cx="9702800" cy="1714500"/>
          </a:xfrm>
          <a:prstGeom prst="rect">
            <a:avLst/>
          </a:prstGeom>
        </p:spPr>
        <p:txBody>
          <a:bodyPr anchor="t" rtlCol="false"/>
          <a:lstStyle/>
          <a:p>
            <a:pPr algn="just" lvl="0">
              <a:lnSpc>
                <a:spcPct val="132800"/>
              </a:lnSpc>
            </a:pPr>
            <a:r>
              <a:rPr lang="en-US" sz="2933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933" b="false" i="false" u="none" strike="noStrike">
                <a:solidFill>
                  <a:srgbClr val="FFFFFF"/>
                </a:solidFill>
                <a:ea typeface="Pretendard Light"/>
              </a:rPr>
              <a:t>단</a:t>
            </a:r>
            <a:r>
              <a:rPr lang="en-US" sz="2933" b="false" i="false" u="none" strike="noStrike">
                <a:solidFill>
                  <a:srgbClr val="FFFFFF"/>
                </a:solidFill>
                <a:latin typeface="Pretendard Light"/>
              </a:rPr>
              <a:t> 3</a:t>
            </a:r>
            <a:r>
              <a:rPr lang="ko-KR" sz="2933" b="false" i="false" u="none" strike="noStrike">
                <a:solidFill>
                  <a:srgbClr val="FFFFFF"/>
                </a:solidFill>
                <a:ea typeface="Pretendard Light"/>
              </a:rPr>
              <a:t>개의</a:t>
            </a:r>
            <a:r>
              <a:rPr lang="en-US" sz="2933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Pretendard Light"/>
              </a:rPr>
              <a:t>버튼으로</a:t>
            </a:r>
            <a:r>
              <a:rPr lang="en-US" sz="2933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Pretendard Light"/>
              </a:rPr>
              <a:t>전체</a:t>
            </a:r>
            <a:r>
              <a:rPr lang="en-US" sz="2933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Pretendard Light"/>
              </a:rPr>
              <a:t>시스템</a:t>
            </a:r>
            <a:r>
              <a:rPr lang="en-US" sz="2933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Pretendard Light"/>
              </a:rPr>
              <a:t>제어</a:t>
            </a:r>
            <a:r>
              <a:rPr lang="en-US" sz="2933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Pretendard Light"/>
              </a:rPr>
              <a:t>가능</a:t>
            </a:r>
          </a:p>
          <a:p>
            <a:pPr algn="just" lvl="0">
              <a:lnSpc>
                <a:spcPct val="132800"/>
              </a:lnSpc>
            </a:pPr>
            <a:r>
              <a:rPr lang="en-US" sz="2933" b="false" i="false" u="none" strike="noStrike">
                <a:solidFill>
                  <a:srgbClr val="FFFFFF"/>
                </a:solidFill>
                <a:latin typeface="Pretendard Light"/>
              </a:rPr>
              <a:t>- Record / Stop / Replay </a:t>
            </a:r>
            <a:r>
              <a:rPr lang="ko-KR" sz="2933" b="false" i="false" u="none" strike="noStrike">
                <a:solidFill>
                  <a:srgbClr val="FFFFFF"/>
                </a:solidFill>
                <a:ea typeface="Pretendard Light"/>
              </a:rPr>
              <a:t>직관적</a:t>
            </a:r>
            <a:r>
              <a:rPr lang="en-US" sz="2933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Pretendard Light"/>
              </a:rPr>
              <a:t>인터페이스</a:t>
            </a:r>
          </a:p>
          <a:p>
            <a:pPr algn="just" lvl="0">
              <a:lnSpc>
                <a:spcPct val="132800"/>
              </a:lnSpc>
            </a:pPr>
            <a:r>
              <a:rPr lang="en-US" sz="2933" b="false" i="false" u="none" strike="noStrike">
                <a:solidFill>
                  <a:srgbClr val="FFFFFF"/>
                </a:solidFill>
                <a:latin typeface="Pretendard Light"/>
              </a:rPr>
              <a:t>- </a:t>
            </a:r>
            <a:r>
              <a:rPr lang="ko-KR" sz="2933" b="false" i="false" u="none" strike="noStrike">
                <a:solidFill>
                  <a:srgbClr val="FFFFFF"/>
                </a:solidFill>
                <a:ea typeface="Pretendard Light"/>
              </a:rPr>
              <a:t>비전문가도</a:t>
            </a:r>
            <a:r>
              <a:rPr lang="en-US" sz="2933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Pretendard Light"/>
              </a:rPr>
              <a:t>쉽게</a:t>
            </a:r>
            <a:r>
              <a:rPr lang="en-US" sz="2933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Pretendard Light"/>
              </a:rPr>
              <a:t>접근</a:t>
            </a:r>
            <a:r>
              <a:rPr lang="en-US" sz="2933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Pretendard Light"/>
              </a:rPr>
              <a:t>가능한</a:t>
            </a:r>
            <a:r>
              <a:rPr lang="en-US" sz="2933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Pretendard Light"/>
              </a:rPr>
              <a:t>사용자</a:t>
            </a:r>
            <a:r>
              <a:rPr lang="en-US" sz="2933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FFFFFF"/>
                </a:solidFill>
                <a:ea typeface="Pretendard Light"/>
              </a:rPr>
              <a:t>경험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89100" y="9601200"/>
            <a:ext cx="9728200" cy="596900"/>
          </a:xfrm>
          <a:prstGeom prst="rect">
            <a:avLst/>
          </a:prstGeom>
        </p:spPr>
        <p:txBody>
          <a:bodyPr anchor="b" rtlCol="false"/>
          <a:lstStyle/>
          <a:p>
            <a:pPr algn="l" lvl="0">
              <a:lnSpc>
                <a:spcPct val="116199"/>
              </a:lnSpc>
            </a:pPr>
            <a:r>
              <a:rPr lang="ko-KR" sz="3340" b="false" i="false" u="none" strike="noStrike">
                <a:solidFill>
                  <a:srgbClr val="FFFFFF"/>
                </a:solidFill>
                <a:ea typeface="Pretendard Black"/>
              </a:rPr>
              <a:t>간편한</a:t>
            </a:r>
            <a:r>
              <a:rPr lang="en-US" sz="3340" b="false" i="false" u="none" strike="noStrike">
                <a:solidFill>
                  <a:srgbClr val="FFFFFF"/>
                </a:solidFill>
                <a:latin typeface="Pretendard Black"/>
              </a:rPr>
              <a:t> GUI </a:t>
            </a:r>
            <a:r>
              <a:rPr lang="ko-KR" sz="3340" b="false" i="false" u="none" strike="noStrike">
                <a:solidFill>
                  <a:srgbClr val="FFFFFF"/>
                </a:solidFill>
                <a:ea typeface="Pretendard Black"/>
              </a:rPr>
              <a:t>기반</a:t>
            </a:r>
            <a:r>
              <a:rPr lang="en-US" sz="3340" b="false" i="false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3340" b="false" i="false" u="none" strike="noStrike">
                <a:solidFill>
                  <a:srgbClr val="FFFFFF"/>
                </a:solidFill>
                <a:ea typeface="Pretendard Black"/>
              </a:rPr>
              <a:t>제어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030200" y="10401300"/>
            <a:ext cx="9702800" cy="1600200"/>
          </a:xfrm>
          <a:prstGeom prst="rect">
            <a:avLst/>
          </a:prstGeom>
        </p:spPr>
        <p:txBody>
          <a:bodyPr anchor="t" rtlCol="false"/>
          <a:lstStyle/>
          <a:p>
            <a:pPr algn="just" lvl="0">
              <a:lnSpc>
                <a:spcPct val="132800"/>
              </a:lnSpc>
            </a:pP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기존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로봇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프로그램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수정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없이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적용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가능</a:t>
            </a:r>
          </a:p>
          <a:p>
            <a:pPr algn="just" lvl="0">
              <a:lnSpc>
                <a:spcPct val="132800"/>
              </a:lnSpc>
            </a:pP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관절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위치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제어가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가능한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로봇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구조에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적용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가능한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방식</a:t>
            </a:r>
          </a:p>
          <a:p>
            <a:pPr algn="just" lvl="0">
              <a:lnSpc>
                <a:spcPct val="132800"/>
              </a:lnSpc>
            </a:pP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-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교육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및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테스트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환경에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즉시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활용</a:t>
            </a:r>
            <a:r>
              <a:rPr lang="en-US" sz="2933" b="false" i="false" u="none" strike="noStrike">
                <a:solidFill>
                  <a:srgbClr val="536065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536065"/>
                </a:solidFill>
                <a:ea typeface="Pretendard Light"/>
              </a:rPr>
              <a:t>가능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093700" y="9601200"/>
            <a:ext cx="9728200" cy="596900"/>
          </a:xfrm>
          <a:prstGeom prst="rect">
            <a:avLst/>
          </a:prstGeom>
        </p:spPr>
        <p:txBody>
          <a:bodyPr anchor="b" rtlCol="false"/>
          <a:lstStyle/>
          <a:p>
            <a:pPr algn="l" lvl="0">
              <a:lnSpc>
                <a:spcPct val="116199"/>
              </a:lnSpc>
            </a:pPr>
            <a:r>
              <a:rPr lang="ko-KR" sz="3340" b="false" i="false" u="none" strike="noStrike">
                <a:solidFill>
                  <a:srgbClr val="536065"/>
                </a:solidFill>
                <a:ea typeface="Pretendard Black"/>
              </a:rPr>
              <a:t>유연한</a:t>
            </a:r>
            <a:r>
              <a:rPr lang="en-US" sz="334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3340" b="false" i="false" u="none" strike="noStrike">
                <a:solidFill>
                  <a:srgbClr val="536065"/>
                </a:solidFill>
                <a:ea typeface="Pretendard Black"/>
              </a:rPr>
              <a:t>시스템</a:t>
            </a:r>
            <a:r>
              <a:rPr lang="en-US" sz="3340" b="false" i="false" u="none" strike="noStrike">
                <a:solidFill>
                  <a:srgbClr val="536065"/>
                </a:solidFill>
                <a:latin typeface="Pretendard Black"/>
              </a:rPr>
              <a:t> </a:t>
            </a:r>
            <a:r>
              <a:rPr lang="ko-KR" sz="3340" b="false" i="false" u="none" strike="noStrike">
                <a:solidFill>
                  <a:srgbClr val="536065"/>
                </a:solidFill>
                <a:ea typeface="Pretendard Black"/>
              </a:rPr>
              <a:t>구성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53606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92200" y="1079500"/>
            <a:ext cx="22453600" cy="1206500"/>
          </a:xfrm>
          <a:prstGeom prst="rect">
            <a:avLst/>
          </a:prstGeom>
        </p:spPr>
        <p:txBody>
          <a:bodyPr anchor="ctr" rtlCol="false" lIns="0" tIns="86357" rIns="0" bIns="86357"/>
          <a:lstStyle/>
          <a:p>
            <a:pPr algn="l" lvl="0">
              <a:lnSpc>
                <a:spcPct val="99600"/>
              </a:lnSpc>
            </a:pPr>
            <a:r>
              <a:rPr lang="ko-KR" sz="6798" b="false" i="false" u="none" strike="noStrike" spc="136">
                <a:solidFill>
                  <a:srgbClr val="EBEBEB"/>
                </a:solidFill>
                <a:ea typeface="Pretendard Black"/>
              </a:rPr>
              <a:t>활용</a:t>
            </a:r>
            <a:r>
              <a:rPr lang="en-US" sz="6798" b="false" i="false" u="none" strike="noStrike" spc="136">
                <a:solidFill>
                  <a:srgbClr val="EBEBEB"/>
                </a:solidFill>
                <a:latin typeface="Pretendard Black"/>
              </a:rPr>
              <a:t> </a:t>
            </a:r>
            <a:r>
              <a:rPr lang="ko-KR" sz="6798" b="false" i="false" u="none" strike="noStrike" spc="136">
                <a:solidFill>
                  <a:srgbClr val="EBEBEB"/>
                </a:solidFill>
                <a:ea typeface="Pretendard Black"/>
              </a:rPr>
              <a:t>가능성</a:t>
            </a:r>
            <a:r>
              <a:rPr lang="en-US" sz="6798" b="false" i="false" u="none" strike="noStrike" spc="136">
                <a:solidFill>
                  <a:srgbClr val="EBEBEB"/>
                </a:solidFill>
                <a:latin typeface="Pretendard Black"/>
              </a:rPr>
              <a:t> </a:t>
            </a:r>
            <a:r>
              <a:rPr lang="ko-KR" sz="6798" b="false" i="false" u="none" strike="noStrike" spc="136">
                <a:solidFill>
                  <a:srgbClr val="EBEBEB"/>
                </a:solidFill>
                <a:ea typeface="Pretendard Black"/>
              </a:rPr>
              <a:t>및</a:t>
            </a:r>
            <a:r>
              <a:rPr lang="en-US" sz="6798" b="false" i="false" u="none" strike="noStrike" spc="136">
                <a:solidFill>
                  <a:srgbClr val="EBEBEB"/>
                </a:solidFill>
                <a:latin typeface="Pretendard Black"/>
              </a:rPr>
              <a:t> </a:t>
            </a:r>
            <a:r>
              <a:rPr lang="ko-KR" sz="6798" b="false" i="false" u="none" strike="noStrike" spc="136">
                <a:solidFill>
                  <a:srgbClr val="EBEBEB"/>
                </a:solidFill>
                <a:ea typeface="Pretendard Black"/>
              </a:rPr>
              <a:t>결론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8173700" y="7454900"/>
            <a:ext cx="6540500" cy="711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92200" y="2984500"/>
            <a:ext cx="16764000" cy="8686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본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프로젝트는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산업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현장의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비전문가를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위한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직관적인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로봇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티칭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인터페이스를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개발하는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것을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목표로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했습니다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2800"/>
              </a:lnSpc>
            </a:pPr>
            <a:r>
              <a:rPr lang="en" sz="4000" b="false" i="false" u="none" strike="noStrike">
                <a:solidFill>
                  <a:srgbClr val="EBEBEB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-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현장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작업자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교육용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로봇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제어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보조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도구로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활용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가능</a:t>
            </a:r>
          </a:p>
          <a:p>
            <a:pPr algn="l" lvl="0">
              <a:lnSpc>
                <a:spcPct val="132800"/>
              </a:lnSpc>
            </a:pP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-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반복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작업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시연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및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테스트용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시스템으로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즉시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적용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가능</a:t>
            </a:r>
          </a:p>
          <a:p>
            <a:pPr algn="l" lvl="0">
              <a:lnSpc>
                <a:spcPct val="132800"/>
              </a:lnSpc>
            </a:pP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-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로봇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제어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인터페이스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연구를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위한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프로토타입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제공</a:t>
            </a:r>
          </a:p>
          <a:p>
            <a:pPr algn="l" lvl="0">
              <a:lnSpc>
                <a:spcPct val="132800"/>
              </a:lnSpc>
            </a:pP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-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복잡한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프로그래밍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없이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직관적인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동작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전달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방식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구현</a:t>
            </a:r>
          </a:p>
          <a:p>
            <a:pPr algn="l" lvl="0">
              <a:lnSpc>
                <a:spcPct val="132800"/>
              </a:lnSpc>
            </a:pPr>
            <a:r>
              <a:rPr lang="en" sz="4000" b="false" i="false" u="none" strike="noStrike">
                <a:solidFill>
                  <a:srgbClr val="EBEBEB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본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시스템은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자동화가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아닌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현장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보조용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티칭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도구로서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,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로봇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활용의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진입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장벽을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낮추는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방향을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제시합니다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. '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현장을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이해한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단순한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로봇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제어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방식의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구현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'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이라는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목표를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달성하여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로봇을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‘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어렵지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않게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쓰는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방법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’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을</a:t>
            </a:r>
            <a:r>
              <a:rPr lang="en-US" sz="4000" b="false" i="false" u="none" strike="noStrike">
                <a:solidFill>
                  <a:srgbClr val="EBEBEB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EBEBEB"/>
                </a:solidFill>
                <a:ea typeface="Pretendard Regular"/>
              </a:rPr>
              <a:t>제시했습니다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>
            <a:spLocks/>
          </p:cNvSpPr>
          <p:nvPr/>
        </p:nvSpPr>
        <p:spPr>
          <a:xfrm rot="0">
            <a:off x="-2540" y="4445"/>
            <a:ext cx="11874500" cy="14397355"/>
          </a:xfrm>
          <a:prstGeom prst="rect"/>
          <a:noFill/>
        </p:spPr>
        <p:txBody>
          <a:bodyPr wrap="square" lIns="0" tIns="0" rIns="0" bIns="0" vert="horz" anchor="t">
            <a:spAutoFit/>
          </a:bodyPr>
          <a:lstStyle/>
          <a:p>
            <a:pPr marL="0" indent="0"/>
            <a:r>
              <a:rPr sz="1800" b="0">
                <a:solidFill>
                  <a:srgbClr val="569CD6"/>
                </a:solidFill>
                <a:latin typeface="Consolas" charset="0"/>
                <a:ea typeface="Consolas" charset="0"/>
              </a:rPr>
              <a:t>import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D4D4D4"/>
                </a:solidFill>
                <a:latin typeface="Consolas" charset="0"/>
                <a:ea typeface="Consolas" charset="0"/>
              </a:rPr>
              <a:t>java.io.*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;</a:t>
            </a:r>
            <a:endParaRPr lang="ko-KR" altLang="en-US" sz="18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 b="0">
                <a:solidFill>
                  <a:srgbClr val="569CD6"/>
                </a:solidFill>
                <a:latin typeface="Consolas" charset="0"/>
                <a:ea typeface="Consolas" charset="0"/>
              </a:rPr>
              <a:t>import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D4D4D4"/>
                </a:solidFill>
                <a:latin typeface="Consolas" charset="0"/>
                <a:ea typeface="Consolas" charset="0"/>
              </a:rPr>
              <a:t>java.nio.file.*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;</a:t>
            </a:r>
            <a:endParaRPr lang="ko-KR" altLang="en-US" sz="18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 b="0">
                <a:solidFill>
                  <a:srgbClr val="569CD6"/>
                </a:solidFill>
                <a:latin typeface="Consolas" charset="0"/>
                <a:ea typeface="Consolas" charset="0"/>
              </a:rPr>
              <a:t>import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D4D4D4"/>
                </a:solidFill>
                <a:latin typeface="Consolas" charset="0"/>
                <a:ea typeface="Consolas" charset="0"/>
              </a:rPr>
              <a:t>java.util.*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;</a:t>
            </a:r>
            <a:endParaRPr lang="ko-KR" altLang="en-US" sz="18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 b="0">
                <a:solidFill>
                  <a:srgbClr val="569CD6"/>
                </a:solidFill>
                <a:latin typeface="Consolas" charset="0"/>
                <a:ea typeface="Consolas" charset="0"/>
              </a:rPr>
              <a:t>public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569CD6"/>
                </a:solidFill>
                <a:latin typeface="Consolas" charset="0"/>
                <a:ea typeface="Consolas" charset="0"/>
              </a:rPr>
              <a:t>class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4EC9B0"/>
                </a:solidFill>
                <a:latin typeface="Consolas" charset="0"/>
                <a:ea typeface="Consolas" charset="0"/>
              </a:rPr>
              <a:t>LeaderFollowerRecord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{</a:t>
            </a:r>
            <a:endParaRPr lang="ko-KR" altLang="en-US" sz="18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   </a:t>
            </a:r>
            <a:r>
              <a:rPr sz="1800" b="0">
                <a:solidFill>
                  <a:srgbClr val="569CD6"/>
                </a:solidFill>
                <a:latin typeface="Consolas" charset="0"/>
                <a:ea typeface="Consolas" charset="0"/>
              </a:rPr>
              <a:t>static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569CD6"/>
                </a:solidFill>
                <a:latin typeface="Consolas" charset="0"/>
                <a:ea typeface="Consolas" charset="0"/>
              </a:rPr>
              <a:t>final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4EC9B0"/>
                </a:solidFill>
                <a:latin typeface="Consolas" charset="0"/>
                <a:ea typeface="Consolas" charset="0"/>
              </a:rPr>
              <a:t>String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9CDCFE"/>
                </a:solidFill>
                <a:latin typeface="Consolas" charset="0"/>
                <a:ea typeface="Consolas" charset="0"/>
              </a:rPr>
              <a:t>LEADER_PORT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 </a:t>
            </a:r>
            <a:r>
              <a:rPr sz="1800" b="0">
                <a:solidFill>
                  <a:srgbClr val="D4D4D4"/>
                </a:solidFill>
                <a:latin typeface="Consolas" charset="0"/>
                <a:ea typeface="Consolas" charset="0"/>
              </a:rPr>
              <a:t>=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CE9178"/>
                </a:solidFill>
                <a:latin typeface="Consolas" charset="0"/>
                <a:ea typeface="Consolas" charset="0"/>
              </a:rPr>
              <a:t>"COM6"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;</a:t>
            </a:r>
            <a:endParaRPr lang="ko-KR" altLang="en-US" sz="18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   </a:t>
            </a:r>
            <a:r>
              <a:rPr sz="1800" b="0">
                <a:solidFill>
                  <a:srgbClr val="569CD6"/>
                </a:solidFill>
                <a:latin typeface="Consolas" charset="0"/>
                <a:ea typeface="Consolas" charset="0"/>
              </a:rPr>
              <a:t>static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569CD6"/>
                </a:solidFill>
                <a:latin typeface="Consolas" charset="0"/>
                <a:ea typeface="Consolas" charset="0"/>
              </a:rPr>
              <a:t>final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4EC9B0"/>
                </a:solidFill>
                <a:latin typeface="Consolas" charset="0"/>
                <a:ea typeface="Consolas" charset="0"/>
              </a:rPr>
              <a:t>String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9CDCFE"/>
                </a:solidFill>
                <a:latin typeface="Consolas" charset="0"/>
                <a:ea typeface="Consolas" charset="0"/>
              </a:rPr>
              <a:t>FOLLOWER_PORT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D4D4D4"/>
                </a:solidFill>
                <a:latin typeface="Consolas" charset="0"/>
                <a:ea typeface="Consolas" charset="0"/>
              </a:rPr>
              <a:t>=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CE9178"/>
                </a:solidFill>
                <a:latin typeface="Consolas" charset="0"/>
                <a:ea typeface="Consolas" charset="0"/>
              </a:rPr>
              <a:t>"COM7"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;</a:t>
            </a:r>
            <a:endParaRPr lang="ko-KR" altLang="en-US" sz="18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   </a:t>
            </a:r>
            <a:r>
              <a:rPr sz="1800" b="0">
                <a:solidFill>
                  <a:srgbClr val="569CD6"/>
                </a:solidFill>
                <a:latin typeface="Consolas" charset="0"/>
                <a:ea typeface="Consolas" charset="0"/>
              </a:rPr>
              <a:t>static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569CD6"/>
                </a:solidFill>
                <a:latin typeface="Consolas" charset="0"/>
                <a:ea typeface="Consolas" charset="0"/>
              </a:rPr>
              <a:t>final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4EC9B0"/>
                </a:solidFill>
                <a:latin typeface="Consolas" charset="0"/>
                <a:ea typeface="Consolas" charset="0"/>
              </a:rPr>
              <a:t>int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9CDCFE"/>
                </a:solidFill>
                <a:latin typeface="Consolas" charset="0"/>
                <a:ea typeface="Consolas" charset="0"/>
              </a:rPr>
              <a:t>BAUD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D4D4D4"/>
                </a:solidFill>
                <a:latin typeface="Consolas" charset="0"/>
                <a:ea typeface="Consolas" charset="0"/>
              </a:rPr>
              <a:t>=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B5CEA8"/>
                </a:solidFill>
                <a:latin typeface="Consolas" charset="0"/>
                <a:ea typeface="Consolas" charset="0"/>
              </a:rPr>
              <a:t>1_000_000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;</a:t>
            </a:r>
            <a:endParaRPr lang="ko-KR" altLang="en-US" sz="18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   </a:t>
            </a:r>
            <a:r>
              <a:rPr sz="1800" b="0">
                <a:solidFill>
                  <a:srgbClr val="569CD6"/>
                </a:solidFill>
                <a:latin typeface="Consolas" charset="0"/>
                <a:ea typeface="Consolas" charset="0"/>
              </a:rPr>
              <a:t>static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569CD6"/>
                </a:solidFill>
                <a:latin typeface="Consolas" charset="0"/>
                <a:ea typeface="Consolas" charset="0"/>
              </a:rPr>
              <a:t>final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4EC9B0"/>
                </a:solidFill>
                <a:latin typeface="Consolas" charset="0"/>
                <a:ea typeface="Consolas" charset="0"/>
              </a:rPr>
              <a:t>int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9CDCFE"/>
                </a:solidFill>
                <a:latin typeface="Consolas" charset="0"/>
                <a:ea typeface="Consolas" charset="0"/>
              </a:rPr>
              <a:t>PROTOCOL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D4D4D4"/>
                </a:solidFill>
                <a:latin typeface="Consolas" charset="0"/>
                <a:ea typeface="Consolas" charset="0"/>
              </a:rPr>
              <a:t>=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B5CEA8"/>
                </a:solidFill>
                <a:latin typeface="Consolas" charset="0"/>
                <a:ea typeface="Consolas" charset="0"/>
              </a:rPr>
              <a:t>1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;</a:t>
            </a:r>
            <a:endParaRPr lang="ko-KR" altLang="en-US" sz="18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   </a:t>
            </a:r>
            <a:r>
              <a:rPr sz="1800" b="0">
                <a:solidFill>
                  <a:srgbClr val="569CD6"/>
                </a:solidFill>
                <a:latin typeface="Consolas" charset="0"/>
                <a:ea typeface="Consolas" charset="0"/>
              </a:rPr>
              <a:t>static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569CD6"/>
                </a:solidFill>
                <a:latin typeface="Consolas" charset="0"/>
                <a:ea typeface="Consolas" charset="0"/>
              </a:rPr>
              <a:t>final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4EC9B0"/>
                </a:solidFill>
                <a:latin typeface="Consolas" charset="0"/>
                <a:ea typeface="Consolas" charset="0"/>
              </a:rPr>
              <a:t>int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[] </a:t>
            </a:r>
            <a:r>
              <a:rPr sz="1800" b="0">
                <a:solidFill>
                  <a:srgbClr val="9CDCFE"/>
                </a:solidFill>
                <a:latin typeface="Consolas" charset="0"/>
                <a:ea typeface="Consolas" charset="0"/>
              </a:rPr>
              <a:t>JOINT_IDS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D4D4D4"/>
                </a:solidFill>
                <a:latin typeface="Consolas" charset="0"/>
                <a:ea typeface="Consolas" charset="0"/>
              </a:rPr>
              <a:t>=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{</a:t>
            </a:r>
            <a:r>
              <a:rPr sz="1800" b="0">
                <a:solidFill>
                  <a:srgbClr val="B5CEA8"/>
                </a:solidFill>
                <a:latin typeface="Consolas" charset="0"/>
                <a:ea typeface="Consolas" charset="0"/>
              </a:rPr>
              <a:t>1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, </a:t>
            </a:r>
            <a:r>
              <a:rPr sz="1800" b="0">
                <a:solidFill>
                  <a:srgbClr val="B5CEA8"/>
                </a:solidFill>
                <a:latin typeface="Consolas" charset="0"/>
                <a:ea typeface="Consolas" charset="0"/>
              </a:rPr>
              <a:t>2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, </a:t>
            </a:r>
            <a:r>
              <a:rPr sz="1800" b="0">
                <a:solidFill>
                  <a:srgbClr val="B5CEA8"/>
                </a:solidFill>
                <a:latin typeface="Consolas" charset="0"/>
                <a:ea typeface="Consolas" charset="0"/>
              </a:rPr>
              <a:t>3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, </a:t>
            </a:r>
            <a:r>
              <a:rPr sz="1800" b="0">
                <a:solidFill>
                  <a:srgbClr val="B5CEA8"/>
                </a:solidFill>
                <a:latin typeface="Consolas" charset="0"/>
                <a:ea typeface="Consolas" charset="0"/>
              </a:rPr>
              <a:t>4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, </a:t>
            </a:r>
            <a:r>
              <a:rPr sz="1800" b="0">
                <a:solidFill>
                  <a:srgbClr val="B5CEA8"/>
                </a:solidFill>
                <a:latin typeface="Consolas" charset="0"/>
                <a:ea typeface="Consolas" charset="0"/>
              </a:rPr>
              <a:t>5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, </a:t>
            </a:r>
            <a:r>
              <a:rPr sz="1800" b="0">
                <a:solidFill>
                  <a:srgbClr val="B5CEA8"/>
                </a:solidFill>
                <a:latin typeface="Consolas" charset="0"/>
                <a:ea typeface="Consolas" charset="0"/>
              </a:rPr>
              <a:t>6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};</a:t>
            </a:r>
            <a:endParaRPr lang="ko-KR" altLang="en-US" sz="18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   </a:t>
            </a:r>
            <a:r>
              <a:rPr sz="1800" b="0">
                <a:solidFill>
                  <a:srgbClr val="569CD6"/>
                </a:solidFill>
                <a:latin typeface="Consolas" charset="0"/>
                <a:ea typeface="Consolas" charset="0"/>
              </a:rPr>
              <a:t>static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569CD6"/>
                </a:solidFill>
                <a:latin typeface="Consolas" charset="0"/>
                <a:ea typeface="Consolas" charset="0"/>
              </a:rPr>
              <a:t>final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4EC9B0"/>
                </a:solidFill>
                <a:latin typeface="Consolas" charset="0"/>
                <a:ea typeface="Consolas" charset="0"/>
              </a:rPr>
              <a:t>int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9CDCFE"/>
                </a:solidFill>
                <a:latin typeface="Consolas" charset="0"/>
                <a:ea typeface="Consolas" charset="0"/>
              </a:rPr>
              <a:t>NUM_JOINTS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D4D4D4"/>
                </a:solidFill>
                <a:latin typeface="Consolas" charset="0"/>
                <a:ea typeface="Consolas" charset="0"/>
              </a:rPr>
              <a:t>=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B5CEA8"/>
                </a:solidFill>
                <a:latin typeface="Consolas" charset="0"/>
                <a:ea typeface="Consolas" charset="0"/>
              </a:rPr>
              <a:t>6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;</a:t>
            </a:r>
            <a:endParaRPr lang="ko-KR" altLang="en-US" sz="18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   </a:t>
            </a:r>
            <a:r>
              <a:rPr sz="1800" b="0">
                <a:solidFill>
                  <a:srgbClr val="569CD6"/>
                </a:solidFill>
                <a:latin typeface="Consolas" charset="0"/>
                <a:ea typeface="Consolas" charset="0"/>
              </a:rPr>
              <a:t>static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569CD6"/>
                </a:solidFill>
                <a:latin typeface="Consolas" charset="0"/>
                <a:ea typeface="Consolas" charset="0"/>
              </a:rPr>
              <a:t>final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4EC9B0"/>
                </a:solidFill>
                <a:latin typeface="Consolas" charset="0"/>
                <a:ea typeface="Consolas" charset="0"/>
              </a:rPr>
              <a:t>int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9CDCFE"/>
                </a:solidFill>
                <a:latin typeface="Consolas" charset="0"/>
                <a:ea typeface="Consolas" charset="0"/>
              </a:rPr>
              <a:t>ADDR_PRESENT_POSITION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D4D4D4"/>
                </a:solidFill>
                <a:latin typeface="Consolas" charset="0"/>
                <a:ea typeface="Consolas" charset="0"/>
              </a:rPr>
              <a:t>=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B5CEA8"/>
                </a:solidFill>
                <a:latin typeface="Consolas" charset="0"/>
                <a:ea typeface="Consolas" charset="0"/>
              </a:rPr>
              <a:t>56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;</a:t>
            </a:r>
            <a:endParaRPr lang="ko-KR" altLang="en-US" sz="18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   </a:t>
            </a:r>
            <a:r>
              <a:rPr sz="1800" b="0">
                <a:solidFill>
                  <a:srgbClr val="569CD6"/>
                </a:solidFill>
                <a:latin typeface="Consolas" charset="0"/>
                <a:ea typeface="Consolas" charset="0"/>
              </a:rPr>
              <a:t>static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569CD6"/>
                </a:solidFill>
                <a:latin typeface="Consolas" charset="0"/>
                <a:ea typeface="Consolas" charset="0"/>
              </a:rPr>
              <a:t>final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4EC9B0"/>
                </a:solidFill>
                <a:latin typeface="Consolas" charset="0"/>
                <a:ea typeface="Consolas" charset="0"/>
              </a:rPr>
              <a:t>int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9CDCFE"/>
                </a:solidFill>
                <a:latin typeface="Consolas" charset="0"/>
                <a:ea typeface="Consolas" charset="0"/>
              </a:rPr>
              <a:t>ADDR_GOAL_POSITION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  </a:t>
            </a:r>
            <a:r>
              <a:rPr sz="1800" b="0">
                <a:solidFill>
                  <a:srgbClr val="D4D4D4"/>
                </a:solidFill>
                <a:latin typeface="Consolas" charset="0"/>
                <a:ea typeface="Consolas" charset="0"/>
              </a:rPr>
              <a:t>=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B5CEA8"/>
                </a:solidFill>
                <a:latin typeface="Consolas" charset="0"/>
                <a:ea typeface="Consolas" charset="0"/>
              </a:rPr>
              <a:t>42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;</a:t>
            </a:r>
            <a:endParaRPr lang="ko-KR" altLang="en-US" sz="18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   </a:t>
            </a:r>
            <a:r>
              <a:rPr sz="1800" b="0">
                <a:solidFill>
                  <a:srgbClr val="569CD6"/>
                </a:solidFill>
                <a:latin typeface="Consolas" charset="0"/>
                <a:ea typeface="Consolas" charset="0"/>
              </a:rPr>
              <a:t>static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569CD6"/>
                </a:solidFill>
                <a:latin typeface="Consolas" charset="0"/>
                <a:ea typeface="Consolas" charset="0"/>
              </a:rPr>
              <a:t>final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4EC9B0"/>
                </a:solidFill>
                <a:latin typeface="Consolas" charset="0"/>
                <a:ea typeface="Consolas" charset="0"/>
              </a:rPr>
              <a:t>int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9CDCFE"/>
                </a:solidFill>
                <a:latin typeface="Consolas" charset="0"/>
                <a:ea typeface="Consolas" charset="0"/>
              </a:rPr>
              <a:t>DT_MS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D4D4D4"/>
                </a:solidFill>
                <a:latin typeface="Consolas" charset="0"/>
                <a:ea typeface="Consolas" charset="0"/>
              </a:rPr>
              <a:t>=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B5CEA8"/>
                </a:solidFill>
                <a:latin typeface="Consolas" charset="0"/>
                <a:ea typeface="Consolas" charset="0"/>
              </a:rPr>
              <a:t>20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;</a:t>
            </a:r>
            <a:endParaRPr lang="ko-KR" altLang="en-US" sz="18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   </a:t>
            </a:r>
            <a:r>
              <a:rPr sz="1800" b="0">
                <a:solidFill>
                  <a:srgbClr val="569CD6"/>
                </a:solidFill>
                <a:latin typeface="Consolas" charset="0"/>
                <a:ea typeface="Consolas" charset="0"/>
              </a:rPr>
              <a:t>static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569CD6"/>
                </a:solidFill>
                <a:latin typeface="Consolas" charset="0"/>
                <a:ea typeface="Consolas" charset="0"/>
              </a:rPr>
              <a:t>final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4EC9B0"/>
                </a:solidFill>
                <a:latin typeface="Consolas" charset="0"/>
                <a:ea typeface="Consolas" charset="0"/>
              </a:rPr>
              <a:t>String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9CDCFE"/>
                </a:solidFill>
                <a:latin typeface="Consolas" charset="0"/>
                <a:ea typeface="Consolas" charset="0"/>
              </a:rPr>
              <a:t>RECORD_DIR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D4D4D4"/>
                </a:solidFill>
                <a:latin typeface="Consolas" charset="0"/>
                <a:ea typeface="Consolas" charset="0"/>
              </a:rPr>
              <a:t>=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CE9178"/>
                </a:solidFill>
                <a:latin typeface="Consolas" charset="0"/>
                <a:ea typeface="Consolas" charset="0"/>
              </a:rPr>
              <a:t>"records"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;</a:t>
            </a:r>
            <a:endParaRPr lang="ko-KR" altLang="en-US" sz="18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   </a:t>
            </a:r>
            <a:r>
              <a:rPr sz="1800" b="0">
                <a:solidFill>
                  <a:srgbClr val="569CD6"/>
                </a:solidFill>
                <a:latin typeface="Consolas" charset="0"/>
                <a:ea typeface="Consolas" charset="0"/>
              </a:rPr>
              <a:t>static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4EC9B0"/>
                </a:solidFill>
                <a:latin typeface="Consolas" charset="0"/>
                <a:ea typeface="Consolas" charset="0"/>
              </a:rPr>
              <a:t>boolean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9CDCFE"/>
                </a:solidFill>
                <a:latin typeface="Consolas" charset="0"/>
                <a:ea typeface="Consolas" charset="0"/>
              </a:rPr>
              <a:t>recording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D4D4D4"/>
                </a:solidFill>
                <a:latin typeface="Consolas" charset="0"/>
                <a:ea typeface="Consolas" charset="0"/>
              </a:rPr>
              <a:t>=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569CD6"/>
                </a:solidFill>
                <a:latin typeface="Consolas" charset="0"/>
                <a:ea typeface="Consolas" charset="0"/>
              </a:rPr>
              <a:t>false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;</a:t>
            </a:r>
            <a:endParaRPr lang="ko-KR" altLang="en-US" sz="18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   </a:t>
            </a:r>
            <a:r>
              <a:rPr sz="1800" b="0">
                <a:solidFill>
                  <a:srgbClr val="569CD6"/>
                </a:solidFill>
                <a:latin typeface="Consolas" charset="0"/>
                <a:ea typeface="Consolas" charset="0"/>
              </a:rPr>
              <a:t>static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4EC9B0"/>
                </a:solidFill>
                <a:latin typeface="Consolas" charset="0"/>
                <a:ea typeface="Consolas" charset="0"/>
              </a:rPr>
              <a:t>List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&lt;</a:t>
            </a:r>
            <a:r>
              <a:rPr sz="1800" b="0">
                <a:solidFill>
                  <a:srgbClr val="4EC9B0"/>
                </a:solidFill>
                <a:latin typeface="Consolas" charset="0"/>
                <a:ea typeface="Consolas" charset="0"/>
              </a:rPr>
              <a:t>int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[]&gt; </a:t>
            </a:r>
            <a:r>
              <a:rPr sz="1800" b="0">
                <a:solidFill>
                  <a:srgbClr val="9CDCFE"/>
                </a:solidFill>
                <a:latin typeface="Consolas" charset="0"/>
                <a:ea typeface="Consolas" charset="0"/>
              </a:rPr>
              <a:t>buffer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D4D4D4"/>
                </a:solidFill>
                <a:latin typeface="Consolas" charset="0"/>
                <a:ea typeface="Consolas" charset="0"/>
              </a:rPr>
              <a:t>=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C586C0"/>
                </a:solidFill>
                <a:latin typeface="Consolas" charset="0"/>
                <a:ea typeface="Consolas" charset="0"/>
              </a:rPr>
              <a:t>new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4EC9B0"/>
                </a:solidFill>
                <a:latin typeface="Consolas" charset="0"/>
                <a:ea typeface="Consolas" charset="0"/>
              </a:rPr>
              <a:t>ArrayList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&lt;&gt;();</a:t>
            </a:r>
            <a:endParaRPr lang="ko-KR" altLang="en-US" sz="18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   </a:t>
            </a:r>
            <a:r>
              <a:rPr sz="1800" b="0">
                <a:solidFill>
                  <a:srgbClr val="569CD6"/>
                </a:solidFill>
                <a:latin typeface="Consolas" charset="0"/>
                <a:ea typeface="Consolas" charset="0"/>
              </a:rPr>
              <a:t>static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4EC9B0"/>
                </a:solidFill>
                <a:latin typeface="Consolas" charset="0"/>
                <a:ea typeface="Consolas" charset="0"/>
              </a:rPr>
              <a:t>Path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9CDCFE"/>
                </a:solidFill>
                <a:latin typeface="Consolas" charset="0"/>
                <a:ea typeface="Consolas" charset="0"/>
              </a:rPr>
              <a:t>lastSaved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D4D4D4"/>
                </a:solidFill>
                <a:latin typeface="Consolas" charset="0"/>
                <a:ea typeface="Consolas" charset="0"/>
              </a:rPr>
              <a:t>=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569CD6"/>
                </a:solidFill>
                <a:latin typeface="Consolas" charset="0"/>
                <a:ea typeface="Consolas" charset="0"/>
              </a:rPr>
              <a:t>null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;</a:t>
            </a:r>
            <a:endParaRPr lang="ko-KR" altLang="en-US" sz="18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   </a:t>
            </a:r>
            <a:r>
              <a:rPr sz="1800" b="0">
                <a:solidFill>
                  <a:srgbClr val="569CD6"/>
                </a:solidFill>
                <a:latin typeface="Consolas" charset="0"/>
                <a:ea typeface="Consolas" charset="0"/>
              </a:rPr>
              <a:t>static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4EC9B0"/>
                </a:solidFill>
                <a:latin typeface="Consolas" charset="0"/>
                <a:ea typeface="Consolas" charset="0"/>
              </a:rPr>
              <a:t>boolean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9CDCFE"/>
                </a:solidFill>
                <a:latin typeface="Consolas" charset="0"/>
                <a:ea typeface="Consolas" charset="0"/>
              </a:rPr>
              <a:t>prevR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D4D4D4"/>
                </a:solidFill>
                <a:latin typeface="Consolas" charset="0"/>
                <a:ea typeface="Consolas" charset="0"/>
              </a:rPr>
              <a:t>=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569CD6"/>
                </a:solidFill>
                <a:latin typeface="Consolas" charset="0"/>
                <a:ea typeface="Consolas" charset="0"/>
              </a:rPr>
              <a:t>false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;</a:t>
            </a:r>
            <a:endParaRPr lang="ko-KR" altLang="en-US" sz="18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   </a:t>
            </a:r>
            <a:r>
              <a:rPr sz="1800" b="0">
                <a:solidFill>
                  <a:srgbClr val="569CD6"/>
                </a:solidFill>
                <a:latin typeface="Consolas" charset="0"/>
                <a:ea typeface="Consolas" charset="0"/>
              </a:rPr>
              <a:t>static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4EC9B0"/>
                </a:solidFill>
                <a:latin typeface="Consolas" charset="0"/>
                <a:ea typeface="Consolas" charset="0"/>
              </a:rPr>
              <a:t>boolean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9CDCFE"/>
                </a:solidFill>
                <a:latin typeface="Consolas" charset="0"/>
                <a:ea typeface="Consolas" charset="0"/>
              </a:rPr>
              <a:t>prevP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D4D4D4"/>
                </a:solidFill>
                <a:latin typeface="Consolas" charset="0"/>
                <a:ea typeface="Consolas" charset="0"/>
              </a:rPr>
              <a:t>=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569CD6"/>
                </a:solidFill>
                <a:latin typeface="Consolas" charset="0"/>
                <a:ea typeface="Consolas" charset="0"/>
              </a:rPr>
              <a:t>false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;</a:t>
            </a:r>
            <a:endParaRPr lang="ko-KR" altLang="en-US" sz="18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   </a:t>
            </a:r>
            <a:r>
              <a:rPr sz="1800" b="0">
                <a:solidFill>
                  <a:srgbClr val="569CD6"/>
                </a:solidFill>
                <a:latin typeface="Consolas" charset="0"/>
                <a:ea typeface="Consolas" charset="0"/>
              </a:rPr>
              <a:t>static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4EC9B0"/>
                </a:solidFill>
                <a:latin typeface="Consolas" charset="0"/>
                <a:ea typeface="Consolas" charset="0"/>
              </a:rPr>
              <a:t>boolean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9CDCFE"/>
                </a:solidFill>
                <a:latin typeface="Consolas" charset="0"/>
                <a:ea typeface="Consolas" charset="0"/>
              </a:rPr>
              <a:t>prevQ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D4D4D4"/>
                </a:solidFill>
                <a:latin typeface="Consolas" charset="0"/>
                <a:ea typeface="Consolas" charset="0"/>
              </a:rPr>
              <a:t>=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569CD6"/>
                </a:solidFill>
                <a:latin typeface="Consolas" charset="0"/>
                <a:ea typeface="Consolas" charset="0"/>
              </a:rPr>
              <a:t>false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;</a:t>
            </a:r>
            <a:endParaRPr lang="ko-KR" altLang="en-US" sz="18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   </a:t>
            </a:r>
            <a:r>
              <a:rPr sz="1800" b="0">
                <a:solidFill>
                  <a:srgbClr val="569CD6"/>
                </a:solidFill>
                <a:latin typeface="Consolas" charset="0"/>
                <a:ea typeface="Consolas" charset="0"/>
              </a:rPr>
              <a:t>public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569CD6"/>
                </a:solidFill>
                <a:latin typeface="Consolas" charset="0"/>
                <a:ea typeface="Consolas" charset="0"/>
              </a:rPr>
              <a:t>static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4EC9B0"/>
                </a:solidFill>
                <a:latin typeface="Consolas" charset="0"/>
                <a:ea typeface="Consolas" charset="0"/>
              </a:rPr>
              <a:t>void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DCDCAA"/>
                </a:solidFill>
                <a:latin typeface="Consolas" charset="0"/>
                <a:ea typeface="Consolas" charset="0"/>
              </a:rPr>
              <a:t>main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(</a:t>
            </a:r>
            <a:r>
              <a:rPr sz="1800" b="0">
                <a:solidFill>
                  <a:srgbClr val="4EC9B0"/>
                </a:solidFill>
                <a:latin typeface="Consolas" charset="0"/>
                <a:ea typeface="Consolas" charset="0"/>
              </a:rPr>
              <a:t>String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[] </a:t>
            </a:r>
            <a:r>
              <a:rPr sz="1800" b="0">
                <a:solidFill>
                  <a:srgbClr val="9CDCFE"/>
                </a:solidFill>
                <a:latin typeface="Consolas" charset="0"/>
                <a:ea typeface="Consolas" charset="0"/>
              </a:rPr>
              <a:t>args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) </a:t>
            </a:r>
            <a:r>
              <a:rPr sz="1800" b="0">
                <a:solidFill>
                  <a:srgbClr val="569CD6"/>
                </a:solidFill>
                <a:latin typeface="Consolas" charset="0"/>
                <a:ea typeface="Consolas" charset="0"/>
              </a:rPr>
              <a:t>throws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4EC9B0"/>
                </a:solidFill>
                <a:latin typeface="Consolas" charset="0"/>
                <a:ea typeface="Consolas" charset="0"/>
              </a:rPr>
              <a:t>Exception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{</a:t>
            </a:r>
            <a:endParaRPr lang="ko-KR" altLang="en-US" sz="18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</a:t>
            </a:r>
            <a:r>
              <a:rPr sz="1800" b="0">
                <a:solidFill>
                  <a:srgbClr val="9CDCFE"/>
                </a:solidFill>
                <a:latin typeface="Consolas" charset="0"/>
                <a:ea typeface="Consolas" charset="0"/>
              </a:rPr>
              <a:t>Files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.</a:t>
            </a:r>
            <a:r>
              <a:rPr sz="1800" b="0">
                <a:solidFill>
                  <a:srgbClr val="DCDCAA"/>
                </a:solidFill>
                <a:latin typeface="Consolas" charset="0"/>
                <a:ea typeface="Consolas" charset="0"/>
              </a:rPr>
              <a:t>createDirectories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(</a:t>
            </a:r>
            <a:r>
              <a:rPr sz="1800" b="0">
                <a:solidFill>
                  <a:srgbClr val="9CDCFE"/>
                </a:solidFill>
                <a:latin typeface="Consolas" charset="0"/>
                <a:ea typeface="Consolas" charset="0"/>
              </a:rPr>
              <a:t>Paths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.</a:t>
            </a:r>
            <a:r>
              <a:rPr sz="1800" b="0">
                <a:solidFill>
                  <a:srgbClr val="DCDCAA"/>
                </a:solidFill>
                <a:latin typeface="Consolas" charset="0"/>
                <a:ea typeface="Consolas" charset="0"/>
              </a:rPr>
              <a:t>get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(RECORD_DIR));</a:t>
            </a:r>
            <a:endParaRPr lang="ko-KR" altLang="en-US" sz="18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</a:t>
            </a:r>
            <a:r>
              <a:rPr sz="1800" b="0">
                <a:solidFill>
                  <a:srgbClr val="9CDCFE"/>
                </a:solidFill>
                <a:latin typeface="Consolas" charset="0"/>
                <a:ea typeface="Consolas" charset="0"/>
              </a:rPr>
              <a:t>System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.</a:t>
            </a:r>
            <a:r>
              <a:rPr sz="1800" b="0">
                <a:solidFill>
                  <a:srgbClr val="9CDCFE"/>
                </a:solidFill>
                <a:latin typeface="Consolas" charset="0"/>
                <a:ea typeface="Consolas" charset="0"/>
              </a:rPr>
              <a:t>out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.</a:t>
            </a:r>
            <a:r>
              <a:rPr sz="1800" b="0">
                <a:solidFill>
                  <a:srgbClr val="DCDCAA"/>
                </a:solidFill>
                <a:latin typeface="Consolas" charset="0"/>
                <a:ea typeface="Consolas" charset="0"/>
              </a:rPr>
              <a:t>println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(</a:t>
            </a:r>
            <a:r>
              <a:rPr sz="1800" b="0">
                <a:solidFill>
                  <a:srgbClr val="CE9178"/>
                </a:solidFill>
                <a:latin typeface="Consolas" charset="0"/>
                <a:ea typeface="Consolas" charset="0"/>
              </a:rPr>
              <a:t>"[INIT] ports opened"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);</a:t>
            </a:r>
            <a:endParaRPr lang="ko-KR" altLang="en-US" sz="18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</a:t>
            </a:r>
            <a:r>
              <a:rPr sz="1800" b="0">
                <a:solidFill>
                  <a:srgbClr val="9CDCFE"/>
                </a:solidFill>
                <a:latin typeface="Consolas" charset="0"/>
                <a:ea typeface="Consolas" charset="0"/>
              </a:rPr>
              <a:t>System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.</a:t>
            </a:r>
            <a:r>
              <a:rPr sz="1800" b="0">
                <a:solidFill>
                  <a:srgbClr val="9CDCFE"/>
                </a:solidFill>
                <a:latin typeface="Consolas" charset="0"/>
                <a:ea typeface="Consolas" charset="0"/>
              </a:rPr>
              <a:t>out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.</a:t>
            </a:r>
            <a:r>
              <a:rPr sz="1800" b="0">
                <a:solidFill>
                  <a:srgbClr val="DCDCAA"/>
                </a:solidFill>
                <a:latin typeface="Consolas" charset="0"/>
                <a:ea typeface="Consolas" charset="0"/>
              </a:rPr>
              <a:t>println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(</a:t>
            </a:r>
            <a:r>
              <a:rPr sz="1800" b="0">
                <a:solidFill>
                  <a:srgbClr val="CE9178"/>
                </a:solidFill>
                <a:latin typeface="Consolas" charset="0"/>
                <a:ea typeface="Consolas" charset="0"/>
              </a:rPr>
              <a:t>"""</a:t>
            </a:r>
            <a:endParaRPr lang="ko-KR" altLang="en-US" sz="1800" b="0">
              <a:solidFill>
                <a:srgbClr val="CE9178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 b="0">
                <a:solidFill>
                  <a:srgbClr val="CE9178"/>
                </a:solidFill>
                <a:latin typeface="Consolas" charset="0"/>
                <a:ea typeface="Consolas" charset="0"/>
              </a:rPr>
              <a:t>        [READY]</a:t>
            </a:r>
            <a:endParaRPr lang="ko-KR" altLang="en-US" sz="1800" b="0">
              <a:solidFill>
                <a:srgbClr val="CE9178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 b="0">
                <a:solidFill>
                  <a:srgbClr val="CE9178"/>
                </a:solidFill>
                <a:latin typeface="Consolas" charset="0"/>
                <a:ea typeface="Consolas" charset="0"/>
              </a:rPr>
              <a:t>        r : record start / stop (leader raw)</a:t>
            </a:r>
            <a:endParaRPr lang="ko-KR" altLang="en-US" sz="1800" b="0">
              <a:solidFill>
                <a:srgbClr val="CE9178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 b="0">
                <a:solidFill>
                  <a:srgbClr val="CE9178"/>
                </a:solidFill>
                <a:latin typeface="Consolas" charset="0"/>
                <a:ea typeface="Consolas" charset="0"/>
              </a:rPr>
              <a:t>        p : replay last record (follower)</a:t>
            </a:r>
            <a:endParaRPr lang="ko-KR" altLang="en-US" sz="1800" b="0">
              <a:solidFill>
                <a:srgbClr val="CE9178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 b="0">
                <a:solidFill>
                  <a:srgbClr val="CE9178"/>
                </a:solidFill>
                <a:latin typeface="Consolas" charset="0"/>
                <a:ea typeface="Consolas" charset="0"/>
              </a:rPr>
              <a:t>        q : quit</a:t>
            </a:r>
            <a:endParaRPr lang="ko-KR" altLang="en-US" sz="1800" b="0">
              <a:solidFill>
                <a:srgbClr val="CE9178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 b="0">
                <a:solidFill>
                  <a:srgbClr val="CE9178"/>
                </a:solidFill>
                <a:latin typeface="Consolas" charset="0"/>
                <a:ea typeface="Consolas" charset="0"/>
              </a:rPr>
              <a:t>        """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);</a:t>
            </a:r>
            <a:endParaRPr lang="ko-KR" altLang="en-US" sz="18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</a:t>
            </a:r>
            <a:r>
              <a:rPr sz="1800" b="0">
                <a:solidFill>
                  <a:srgbClr val="4EC9B0"/>
                </a:solidFill>
                <a:latin typeface="Consolas" charset="0"/>
                <a:ea typeface="Consolas" charset="0"/>
              </a:rPr>
              <a:t>KeyInput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9CDCFE"/>
                </a:solidFill>
                <a:latin typeface="Consolas" charset="0"/>
                <a:ea typeface="Consolas" charset="0"/>
              </a:rPr>
              <a:t>input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D4D4D4"/>
                </a:solidFill>
                <a:latin typeface="Consolas" charset="0"/>
                <a:ea typeface="Consolas" charset="0"/>
              </a:rPr>
              <a:t>=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C586C0"/>
                </a:solidFill>
                <a:latin typeface="Consolas" charset="0"/>
                <a:ea typeface="Consolas" charset="0"/>
              </a:rPr>
              <a:t>new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DCDCAA"/>
                </a:solidFill>
                <a:latin typeface="Consolas" charset="0"/>
                <a:ea typeface="Consolas" charset="0"/>
              </a:rPr>
              <a:t>KeyInput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();</a:t>
            </a:r>
            <a:endParaRPr lang="ko-KR" altLang="en-US" sz="18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</a:t>
            </a:r>
            <a:r>
              <a:rPr sz="1800" b="0">
                <a:solidFill>
                  <a:srgbClr val="C586C0"/>
                </a:solidFill>
                <a:latin typeface="Consolas" charset="0"/>
                <a:ea typeface="Consolas" charset="0"/>
              </a:rPr>
              <a:t>new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DCDCAA"/>
                </a:solidFill>
                <a:latin typeface="Consolas" charset="0"/>
                <a:ea typeface="Consolas" charset="0"/>
              </a:rPr>
              <a:t>Thread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(input).</a:t>
            </a:r>
            <a:r>
              <a:rPr sz="1800" b="0">
                <a:solidFill>
                  <a:srgbClr val="DCDCAA"/>
                </a:solidFill>
                <a:latin typeface="Consolas" charset="0"/>
                <a:ea typeface="Consolas" charset="0"/>
              </a:rPr>
              <a:t>start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();</a:t>
            </a:r>
            <a:endParaRPr lang="ko-KR" altLang="en-US" sz="18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</a:t>
            </a:r>
            <a:r>
              <a:rPr sz="1800" b="0">
                <a:solidFill>
                  <a:srgbClr val="C586C0"/>
                </a:solidFill>
                <a:latin typeface="Consolas" charset="0"/>
                <a:ea typeface="Consolas" charset="0"/>
              </a:rPr>
              <a:t>while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(</a:t>
            </a:r>
            <a:r>
              <a:rPr sz="1800" b="0">
                <a:solidFill>
                  <a:srgbClr val="569CD6"/>
                </a:solidFill>
                <a:latin typeface="Consolas" charset="0"/>
                <a:ea typeface="Consolas" charset="0"/>
              </a:rPr>
              <a:t>true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) {</a:t>
            </a:r>
            <a:endParaRPr lang="ko-KR" altLang="en-US" sz="18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</a:t>
            </a:r>
            <a:r>
              <a:rPr sz="1800" b="0">
                <a:solidFill>
                  <a:srgbClr val="4EC9B0"/>
                </a:solidFill>
                <a:latin typeface="Consolas" charset="0"/>
                <a:ea typeface="Consolas" charset="0"/>
              </a:rPr>
              <a:t>boolean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9CDCFE"/>
                </a:solidFill>
                <a:latin typeface="Consolas" charset="0"/>
                <a:ea typeface="Consolas" charset="0"/>
              </a:rPr>
              <a:t>curR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D4D4D4"/>
                </a:solidFill>
                <a:latin typeface="Consolas" charset="0"/>
                <a:ea typeface="Consolas" charset="0"/>
              </a:rPr>
              <a:t>=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9CDCFE"/>
                </a:solidFill>
                <a:latin typeface="Consolas" charset="0"/>
                <a:ea typeface="Consolas" charset="0"/>
              </a:rPr>
              <a:t>input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.</a:t>
            </a:r>
            <a:r>
              <a:rPr sz="1800" b="0">
                <a:solidFill>
                  <a:srgbClr val="DCDCAA"/>
                </a:solidFill>
                <a:latin typeface="Consolas" charset="0"/>
                <a:ea typeface="Consolas" charset="0"/>
              </a:rPr>
              <a:t>isPressed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(</a:t>
            </a:r>
            <a:r>
              <a:rPr sz="1800" b="0">
                <a:solidFill>
                  <a:srgbClr val="CE9178"/>
                </a:solidFill>
                <a:latin typeface="Consolas" charset="0"/>
                <a:ea typeface="Consolas" charset="0"/>
              </a:rPr>
              <a:t>'r'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);</a:t>
            </a:r>
            <a:endParaRPr lang="ko-KR" altLang="en-US" sz="18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</a:t>
            </a:r>
            <a:r>
              <a:rPr sz="1800" b="0">
                <a:solidFill>
                  <a:srgbClr val="4EC9B0"/>
                </a:solidFill>
                <a:latin typeface="Consolas" charset="0"/>
                <a:ea typeface="Consolas" charset="0"/>
              </a:rPr>
              <a:t>boolean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9CDCFE"/>
                </a:solidFill>
                <a:latin typeface="Consolas" charset="0"/>
                <a:ea typeface="Consolas" charset="0"/>
              </a:rPr>
              <a:t>curP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D4D4D4"/>
                </a:solidFill>
                <a:latin typeface="Consolas" charset="0"/>
                <a:ea typeface="Consolas" charset="0"/>
              </a:rPr>
              <a:t>=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9CDCFE"/>
                </a:solidFill>
                <a:latin typeface="Consolas" charset="0"/>
                <a:ea typeface="Consolas" charset="0"/>
              </a:rPr>
              <a:t>input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.</a:t>
            </a:r>
            <a:r>
              <a:rPr sz="1800" b="0">
                <a:solidFill>
                  <a:srgbClr val="DCDCAA"/>
                </a:solidFill>
                <a:latin typeface="Consolas" charset="0"/>
                <a:ea typeface="Consolas" charset="0"/>
              </a:rPr>
              <a:t>isPressed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(</a:t>
            </a:r>
            <a:r>
              <a:rPr sz="1800" b="0">
                <a:solidFill>
                  <a:srgbClr val="CE9178"/>
                </a:solidFill>
                <a:latin typeface="Consolas" charset="0"/>
                <a:ea typeface="Consolas" charset="0"/>
              </a:rPr>
              <a:t>'p'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);</a:t>
            </a:r>
            <a:endParaRPr lang="ko-KR" altLang="en-US" sz="18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</a:t>
            </a:r>
            <a:r>
              <a:rPr sz="1800" b="0">
                <a:solidFill>
                  <a:srgbClr val="4EC9B0"/>
                </a:solidFill>
                <a:latin typeface="Consolas" charset="0"/>
                <a:ea typeface="Consolas" charset="0"/>
              </a:rPr>
              <a:t>boolean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9CDCFE"/>
                </a:solidFill>
                <a:latin typeface="Consolas" charset="0"/>
                <a:ea typeface="Consolas" charset="0"/>
              </a:rPr>
              <a:t>curQ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D4D4D4"/>
                </a:solidFill>
                <a:latin typeface="Consolas" charset="0"/>
                <a:ea typeface="Consolas" charset="0"/>
              </a:rPr>
              <a:t>=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9CDCFE"/>
                </a:solidFill>
                <a:latin typeface="Consolas" charset="0"/>
                <a:ea typeface="Consolas" charset="0"/>
              </a:rPr>
              <a:t>input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.</a:t>
            </a:r>
            <a:r>
              <a:rPr sz="1800" b="0">
                <a:solidFill>
                  <a:srgbClr val="DCDCAA"/>
                </a:solidFill>
                <a:latin typeface="Consolas" charset="0"/>
                <a:ea typeface="Consolas" charset="0"/>
              </a:rPr>
              <a:t>isPressed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(</a:t>
            </a:r>
            <a:r>
              <a:rPr sz="1800" b="0">
                <a:solidFill>
                  <a:srgbClr val="CE9178"/>
                </a:solidFill>
                <a:latin typeface="Consolas" charset="0"/>
                <a:ea typeface="Consolas" charset="0"/>
              </a:rPr>
              <a:t>'q'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);</a:t>
            </a:r>
            <a:endParaRPr lang="ko-KR" altLang="en-US" sz="18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</a:t>
            </a:r>
            <a:r>
              <a:rPr sz="1800" b="0">
                <a:solidFill>
                  <a:srgbClr val="C586C0"/>
                </a:solidFill>
                <a:latin typeface="Consolas" charset="0"/>
                <a:ea typeface="Consolas" charset="0"/>
              </a:rPr>
              <a:t>if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(curR </a:t>
            </a:r>
            <a:r>
              <a:rPr sz="1800" b="0">
                <a:solidFill>
                  <a:srgbClr val="D4D4D4"/>
                </a:solidFill>
                <a:latin typeface="Consolas" charset="0"/>
                <a:ea typeface="Consolas" charset="0"/>
              </a:rPr>
              <a:t>&amp;&amp;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D4D4D4"/>
                </a:solidFill>
                <a:latin typeface="Consolas" charset="0"/>
                <a:ea typeface="Consolas" charset="0"/>
              </a:rPr>
              <a:t>!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prevR) {</a:t>
            </a:r>
            <a:endParaRPr lang="ko-KR" altLang="en-US" sz="18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    </a:t>
            </a:r>
            <a:r>
              <a:rPr sz="1800" b="0">
                <a:solidFill>
                  <a:srgbClr val="C586C0"/>
                </a:solidFill>
                <a:latin typeface="Consolas" charset="0"/>
                <a:ea typeface="Consolas" charset="0"/>
              </a:rPr>
              <a:t>if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(</a:t>
            </a:r>
            <a:r>
              <a:rPr sz="1800" b="0">
                <a:solidFill>
                  <a:srgbClr val="D4D4D4"/>
                </a:solidFill>
                <a:latin typeface="Consolas" charset="0"/>
                <a:ea typeface="Consolas" charset="0"/>
              </a:rPr>
              <a:t>!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recording) {</a:t>
            </a:r>
            <a:endParaRPr lang="ko-KR" altLang="en-US" sz="18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        recording </a:t>
            </a:r>
            <a:r>
              <a:rPr sz="1800" b="0">
                <a:solidFill>
                  <a:srgbClr val="D4D4D4"/>
                </a:solidFill>
                <a:latin typeface="Consolas" charset="0"/>
                <a:ea typeface="Consolas" charset="0"/>
              </a:rPr>
              <a:t>=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569CD6"/>
                </a:solidFill>
                <a:latin typeface="Consolas" charset="0"/>
                <a:ea typeface="Consolas" charset="0"/>
              </a:rPr>
              <a:t>true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;</a:t>
            </a:r>
            <a:endParaRPr lang="ko-KR" altLang="en-US" sz="18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        </a:t>
            </a:r>
            <a:r>
              <a:rPr sz="1800" b="0">
                <a:solidFill>
                  <a:srgbClr val="9CDCFE"/>
                </a:solidFill>
                <a:latin typeface="Consolas" charset="0"/>
                <a:ea typeface="Consolas" charset="0"/>
              </a:rPr>
              <a:t>buffer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.</a:t>
            </a:r>
            <a:r>
              <a:rPr sz="1800" b="0">
                <a:solidFill>
                  <a:srgbClr val="DCDCAA"/>
                </a:solidFill>
                <a:latin typeface="Consolas" charset="0"/>
                <a:ea typeface="Consolas" charset="0"/>
              </a:rPr>
              <a:t>clear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();</a:t>
            </a:r>
            <a:endParaRPr lang="ko-KR" altLang="en-US" sz="18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        </a:t>
            </a:r>
            <a:r>
              <a:rPr sz="1800" b="0">
                <a:solidFill>
                  <a:srgbClr val="9CDCFE"/>
                </a:solidFill>
                <a:latin typeface="Consolas" charset="0"/>
                <a:ea typeface="Consolas" charset="0"/>
              </a:rPr>
              <a:t>System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.</a:t>
            </a:r>
            <a:r>
              <a:rPr sz="1800" b="0">
                <a:solidFill>
                  <a:srgbClr val="9CDCFE"/>
                </a:solidFill>
                <a:latin typeface="Consolas" charset="0"/>
                <a:ea typeface="Consolas" charset="0"/>
              </a:rPr>
              <a:t>out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.</a:t>
            </a:r>
            <a:r>
              <a:rPr sz="1800" b="0">
                <a:solidFill>
                  <a:srgbClr val="DCDCAA"/>
                </a:solidFill>
                <a:latin typeface="Consolas" charset="0"/>
                <a:ea typeface="Consolas" charset="0"/>
              </a:rPr>
              <a:t>println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(</a:t>
            </a:r>
            <a:r>
              <a:rPr sz="1800" b="0">
                <a:solidFill>
                  <a:srgbClr val="CE9178"/>
                </a:solidFill>
                <a:latin typeface="Consolas" charset="0"/>
                <a:ea typeface="Consolas" charset="0"/>
              </a:rPr>
              <a:t>"[RECORD] START"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);</a:t>
            </a:r>
            <a:endParaRPr lang="ko-KR" altLang="en-US" sz="18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    } </a:t>
            </a:r>
            <a:r>
              <a:rPr sz="1800" b="0">
                <a:solidFill>
                  <a:srgbClr val="C586C0"/>
                </a:solidFill>
                <a:latin typeface="Consolas" charset="0"/>
                <a:ea typeface="Consolas" charset="0"/>
              </a:rPr>
              <a:t>else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{</a:t>
            </a:r>
            <a:endParaRPr lang="ko-KR" altLang="en-US" sz="18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        recording </a:t>
            </a:r>
            <a:r>
              <a:rPr sz="1800" b="0">
                <a:solidFill>
                  <a:srgbClr val="D4D4D4"/>
                </a:solidFill>
                <a:latin typeface="Consolas" charset="0"/>
                <a:ea typeface="Consolas" charset="0"/>
              </a:rPr>
              <a:t>=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569CD6"/>
                </a:solidFill>
                <a:latin typeface="Consolas" charset="0"/>
                <a:ea typeface="Consolas" charset="0"/>
              </a:rPr>
              <a:t>false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;</a:t>
            </a:r>
            <a:endParaRPr lang="ko-KR" altLang="en-US" sz="18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        </a:t>
            </a:r>
            <a:r>
              <a:rPr sz="1800" b="0">
                <a:solidFill>
                  <a:srgbClr val="C586C0"/>
                </a:solidFill>
                <a:latin typeface="Consolas" charset="0"/>
                <a:ea typeface="Consolas" charset="0"/>
              </a:rPr>
              <a:t>if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(</a:t>
            </a:r>
            <a:r>
              <a:rPr sz="1800" b="0">
                <a:solidFill>
                  <a:srgbClr val="D4D4D4"/>
                </a:solidFill>
                <a:latin typeface="Consolas" charset="0"/>
                <a:ea typeface="Consolas" charset="0"/>
              </a:rPr>
              <a:t>!</a:t>
            </a:r>
            <a:r>
              <a:rPr sz="1800" b="0">
                <a:solidFill>
                  <a:srgbClr val="9CDCFE"/>
                </a:solidFill>
                <a:latin typeface="Consolas" charset="0"/>
                <a:ea typeface="Consolas" charset="0"/>
              </a:rPr>
              <a:t>buffer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.</a:t>
            </a:r>
            <a:r>
              <a:rPr sz="1800" b="0">
                <a:solidFill>
                  <a:srgbClr val="DCDCAA"/>
                </a:solidFill>
                <a:latin typeface="Consolas" charset="0"/>
                <a:ea typeface="Consolas" charset="0"/>
              </a:rPr>
              <a:t>isEmpty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()) {</a:t>
            </a:r>
            <a:endParaRPr lang="ko-KR" altLang="en-US" sz="18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            lastSaved </a:t>
            </a:r>
            <a:r>
              <a:rPr sz="1800" b="0">
                <a:solidFill>
                  <a:srgbClr val="D4D4D4"/>
                </a:solidFill>
                <a:latin typeface="Consolas" charset="0"/>
                <a:ea typeface="Consolas" charset="0"/>
              </a:rPr>
              <a:t>=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DCDCAA"/>
                </a:solidFill>
                <a:latin typeface="Consolas" charset="0"/>
                <a:ea typeface="Consolas" charset="0"/>
              </a:rPr>
              <a:t>save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(buffer);</a:t>
            </a:r>
            <a:endParaRPr lang="ko-KR" altLang="en-US" sz="18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            </a:t>
            </a:r>
            <a:r>
              <a:rPr sz="1800" b="0">
                <a:solidFill>
                  <a:srgbClr val="9CDCFE"/>
                </a:solidFill>
                <a:latin typeface="Consolas" charset="0"/>
                <a:ea typeface="Consolas" charset="0"/>
              </a:rPr>
              <a:t>System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.</a:t>
            </a:r>
            <a:r>
              <a:rPr sz="1800" b="0">
                <a:solidFill>
                  <a:srgbClr val="9CDCFE"/>
                </a:solidFill>
                <a:latin typeface="Consolas" charset="0"/>
                <a:ea typeface="Consolas" charset="0"/>
              </a:rPr>
              <a:t>out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.</a:t>
            </a:r>
            <a:r>
              <a:rPr sz="1800" b="0">
                <a:solidFill>
                  <a:srgbClr val="DCDCAA"/>
                </a:solidFill>
                <a:latin typeface="Consolas" charset="0"/>
                <a:ea typeface="Consolas" charset="0"/>
              </a:rPr>
              <a:t>println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(</a:t>
            </a:r>
            <a:r>
              <a:rPr sz="1800" b="0">
                <a:solidFill>
                  <a:srgbClr val="CE9178"/>
                </a:solidFill>
                <a:latin typeface="Consolas" charset="0"/>
                <a:ea typeface="Consolas" charset="0"/>
              </a:rPr>
              <a:t>"[RECORD] SAVED ("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D4D4D4"/>
                </a:solidFill>
                <a:latin typeface="Consolas" charset="0"/>
                <a:ea typeface="Consolas" charset="0"/>
              </a:rPr>
              <a:t>+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9CDCFE"/>
                </a:solidFill>
                <a:latin typeface="Consolas" charset="0"/>
                <a:ea typeface="Consolas" charset="0"/>
              </a:rPr>
              <a:t>buffer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.</a:t>
            </a:r>
            <a:r>
              <a:rPr sz="1800" b="0">
                <a:solidFill>
                  <a:srgbClr val="DCDCAA"/>
                </a:solidFill>
                <a:latin typeface="Consolas" charset="0"/>
                <a:ea typeface="Consolas" charset="0"/>
              </a:rPr>
              <a:t>size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() </a:t>
            </a:r>
            <a:r>
              <a:rPr sz="1800" b="0">
                <a:solidFill>
                  <a:srgbClr val="D4D4D4"/>
                </a:solidFill>
                <a:latin typeface="Consolas" charset="0"/>
                <a:ea typeface="Consolas" charset="0"/>
              </a:rPr>
              <a:t>+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</a:t>
            </a:r>
            <a:r>
              <a:rPr sz="1800" b="0">
                <a:solidFill>
                  <a:srgbClr val="CE9178"/>
                </a:solidFill>
                <a:latin typeface="Consolas" charset="0"/>
                <a:ea typeface="Consolas" charset="0"/>
              </a:rPr>
              <a:t>" frames)"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);</a:t>
            </a:r>
            <a:endParaRPr lang="ko-KR" altLang="en-US" sz="18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        } </a:t>
            </a:r>
            <a:r>
              <a:rPr sz="1800" b="0">
                <a:solidFill>
                  <a:srgbClr val="C586C0"/>
                </a:solidFill>
                <a:latin typeface="Consolas" charset="0"/>
                <a:ea typeface="Consolas" charset="0"/>
              </a:rPr>
              <a:t>else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{</a:t>
            </a:r>
            <a:endParaRPr lang="ko-KR" altLang="en-US" sz="18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            </a:t>
            </a:r>
            <a:r>
              <a:rPr sz="1800" b="0">
                <a:solidFill>
                  <a:srgbClr val="9CDCFE"/>
                </a:solidFill>
                <a:latin typeface="Consolas" charset="0"/>
                <a:ea typeface="Consolas" charset="0"/>
              </a:rPr>
              <a:t>System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.</a:t>
            </a:r>
            <a:r>
              <a:rPr sz="1800" b="0">
                <a:solidFill>
                  <a:srgbClr val="9CDCFE"/>
                </a:solidFill>
                <a:latin typeface="Consolas" charset="0"/>
                <a:ea typeface="Consolas" charset="0"/>
              </a:rPr>
              <a:t>out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.</a:t>
            </a:r>
            <a:r>
              <a:rPr sz="1800" b="0">
                <a:solidFill>
                  <a:srgbClr val="DCDCAA"/>
                </a:solidFill>
                <a:latin typeface="Consolas" charset="0"/>
                <a:ea typeface="Consolas" charset="0"/>
              </a:rPr>
              <a:t>println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(</a:t>
            </a:r>
            <a:r>
              <a:rPr sz="1800" b="0">
                <a:solidFill>
                  <a:srgbClr val="CE9178"/>
                </a:solidFill>
                <a:latin typeface="Consolas" charset="0"/>
                <a:ea typeface="Consolas" charset="0"/>
              </a:rPr>
              <a:t>"[RECORD] stop (no frames)"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);</a:t>
            </a:r>
            <a:endParaRPr lang="ko-KR" altLang="en-US" sz="18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        }</a:t>
            </a:r>
            <a:endParaRPr lang="ko-KR" altLang="en-US" sz="18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        </a:t>
            </a:r>
            <a:r>
              <a:rPr sz="1800" b="0">
                <a:solidFill>
                  <a:srgbClr val="9CDCFE"/>
                </a:solidFill>
                <a:latin typeface="Consolas" charset="0"/>
                <a:ea typeface="Consolas" charset="0"/>
              </a:rPr>
              <a:t>buffer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.</a:t>
            </a:r>
            <a:r>
              <a:rPr sz="1800" b="0">
                <a:solidFill>
                  <a:srgbClr val="DCDCAA"/>
                </a:solidFill>
                <a:latin typeface="Consolas" charset="0"/>
                <a:ea typeface="Consolas" charset="0"/>
              </a:rPr>
              <a:t>clear</a:t>
            </a:r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();</a:t>
            </a:r>
            <a:endParaRPr lang="ko-KR" altLang="en-US" sz="18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    }</a:t>
            </a:r>
            <a:endParaRPr lang="ko-KR" altLang="en-US" sz="18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/>
            <a:r>
              <a:rPr sz="1800" b="0">
                <a:solidFill>
                  <a:srgbClr val="CCCCCC"/>
                </a:solidFill>
                <a:latin typeface="Consolas" charset="0"/>
                <a:ea typeface="Consolas" charset="0"/>
              </a:rPr>
              <a:t>            }</a:t>
            </a:r>
            <a:endParaRPr lang="ko-KR" altLang="en-US" sz="1800" b="0">
              <a:solidFill>
                <a:srgbClr val="CCCCCC"/>
              </a:solidFill>
              <a:latin typeface="Consolas" charset="0"/>
              <a:ea typeface="Consolas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11</Pages>
  <Paragraphs>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cp:lastModifiedBy>김민후</cp:lastModifiedBy>
  <cp:version>10.105.286.56066</cp:version>
  <dcterms:modified xsi:type="dcterms:W3CDTF">2011-08-01T06:04:30Z</dcterms:modified>
</cp:coreProperties>
</file>